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metadata" ContentType="application/binary"/>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12192000" cy="6858000"/>
  <p:notesSz cx="6858000" cy="9144000"/>
  <p:embeddedFontLst>
    <p:embeddedFont>
      <p:font typeface="Corbel" pitchFamily="34" charset="0"/>
      <p:regular r:id="rId40"/>
      <p:bold r:id="rId41"/>
      <p:italic r:id="rId42"/>
      <p:boldItalic r:id="rId43"/>
    </p:embeddedFont>
    <p:embeddedFont>
      <p:font typeface="Candara" pitchFamily="34" charset="0"/>
      <p:regular r:id="rId44"/>
      <p:bold r:id="rId45"/>
      <p:italic r:id="rId46"/>
      <p:boldItalic r:id="rId47"/>
    </p:embeddedFont>
    <p:embeddedFont>
      <p:font typeface="Helvetica Neue" charset="0"/>
      <p:regular r:id="rId48"/>
      <p:bold r:id="rId49"/>
      <p:italic r:id="rId50"/>
      <p:boldItalic r:id="rId51"/>
    </p:embeddedFont>
    <p:embeddedFont>
      <p:font typeface="Calibri" pitchFamily="34" charset="0"/>
      <p:regular r:id="rId52"/>
      <p:bold r:id="rId53"/>
      <p:italic r:id="rId54"/>
      <p:boldItalic r:id="rId55"/>
    </p:embeddedFont>
    <p:embeddedFont>
      <p:font typeface="Constantia" pitchFamily="18" charset="0"/>
      <p:regular r:id="rId56"/>
      <p:bold r:id="rId57"/>
      <p:italic r:id="rId58"/>
      <p:boldItalic r:id="rId5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2160">
          <p15:clr>
            <a:srgbClr val="000000"/>
          </p15:clr>
        </p15:guide>
        <p15:guide id="2" pos="3840">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0" roundtripDataSignature="AMtx7mhkWVpB1bzGAWeQ+HHnUEwvpICqLg=="/>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461CA888-9750-4303-B76F-802B871D50D4}">
  <a:tblStyle styleId="{461CA888-9750-4303-B76F-802B871D50D4}" styleName="Table_0">
    <a:wholeTbl>
      <a:tcTxStyle b="off" i="off">
        <a:font>
          <a:latin typeface="Candara"/>
          <a:ea typeface="Candara"/>
          <a:cs typeface="Candara"/>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6E6"/>
          </a:solidFill>
        </a:fill>
      </a:tcStyle>
    </a:wholeTbl>
    <a:band1H>
      <a:tcTxStyle/>
      <a:tcStyle>
        <a:tcBdr/>
        <a:fill>
          <a:solidFill>
            <a:srgbClr val="CACACA"/>
          </a:solidFill>
        </a:fill>
      </a:tcStyle>
    </a:band1H>
    <a:band2H>
      <a:tcTxStyle/>
      <a:tcStyle>
        <a:tcBdr/>
      </a:tcStyle>
    </a:band2H>
    <a:band1V>
      <a:tcTxStyle/>
      <a:tcStyle>
        <a:tcBdr/>
        <a:fill>
          <a:solidFill>
            <a:srgbClr val="CACACA"/>
          </a:solidFill>
        </a:fill>
      </a:tcStyle>
    </a:band1V>
    <a:band2V>
      <a:tcTxStyle/>
      <a:tcStyle>
        <a:tcBdr/>
      </a:tcStyle>
    </a:band2V>
    <a:lastCol>
      <a:tcTxStyle b="on" i="off">
        <a:font>
          <a:latin typeface="Candara"/>
          <a:ea typeface="Candara"/>
          <a:cs typeface="Candara"/>
        </a:font>
        <a:schemeClr val="lt1"/>
      </a:tcTxStyle>
      <a:tcStyle>
        <a:tcBdr/>
        <a:fill>
          <a:solidFill>
            <a:schemeClr val="dk1"/>
          </a:solidFill>
        </a:fill>
      </a:tcStyle>
    </a:lastCol>
    <a:firstCol>
      <a:tcTxStyle b="on" i="off">
        <a:font>
          <a:latin typeface="Candara"/>
          <a:ea typeface="Candara"/>
          <a:cs typeface="Candara"/>
        </a:font>
        <a:schemeClr val="lt1"/>
      </a:tcTxStyle>
      <a:tcStyle>
        <a:tcBdr/>
        <a:fill>
          <a:solidFill>
            <a:schemeClr val="dk1"/>
          </a:solidFill>
        </a:fill>
      </a:tcStyle>
    </a:firstCol>
    <a:lastRow>
      <a:tcTxStyle b="on" i="off">
        <a:font>
          <a:latin typeface="Candara"/>
          <a:ea typeface="Candara"/>
          <a:cs typeface="Candara"/>
        </a:font>
        <a:schemeClr val="lt1"/>
      </a:tcTxStyle>
      <a:tcStyle>
        <a:tcBdr>
          <a:top>
            <a:ln w="38100" cap="flat" cmpd="sng">
              <a:solidFill>
                <a:schemeClr val="lt1"/>
              </a:solidFill>
              <a:prstDash val="solid"/>
              <a:round/>
              <a:headEnd type="none" w="sm" len="sm"/>
              <a:tailEnd type="none" w="sm" len="sm"/>
            </a:ln>
          </a:top>
        </a:tcBdr>
        <a:fill>
          <a:solidFill>
            <a:schemeClr val="dk1"/>
          </a:solidFill>
        </a:fill>
      </a:tcStyle>
    </a:lastRow>
    <a:seCell>
      <a:tcTxStyle/>
      <a:tcStyle>
        <a:tcBdr/>
      </a:tcStyle>
    </a:seCell>
    <a:swCell>
      <a:tcTxStyle/>
      <a:tcStyle>
        <a:tcBdr/>
      </a:tcStyle>
    </a:swCell>
    <a:firstRow>
      <a:tcTxStyle b="on" i="off">
        <a:font>
          <a:latin typeface="Candara"/>
          <a:ea typeface="Candara"/>
          <a:cs typeface="Candara"/>
        </a:font>
        <a:schemeClr val="lt1"/>
      </a:tcTxStyle>
      <a:tcStyle>
        <a:tcBdr>
          <a:bottom>
            <a:ln w="38100" cap="flat" cmpd="sng">
              <a:solidFill>
                <a:schemeClr val="lt1"/>
              </a:solidFill>
              <a:prstDash val="solid"/>
              <a:round/>
              <a:headEnd type="none" w="sm" len="sm"/>
              <a:tailEnd type="none" w="sm" len="sm"/>
            </a:ln>
          </a:bottom>
        </a:tcBdr>
        <a:fill>
          <a:solidFill>
            <a:schemeClr val="dk1"/>
          </a:solidFill>
        </a:fill>
      </a:tcStyle>
    </a:firstRow>
    <a:neCell>
      <a:tcTxStyle/>
      <a:tcStyle>
        <a:tcBdr/>
      </a:tcStyle>
    </a:neCell>
    <a:nwCell>
      <a:tcTxStyle/>
      <a:tcStyle>
        <a:tcBdr/>
      </a:tcStyle>
    </a:nwCell>
  </a:tblStyle>
  <a:tblStyle styleId="{9B79B841-3502-40FE-9089-AEFFD43BE3BE}" styleName="Table_1">
    <a:wholeTbl>
      <a:tcTxStyle b="off" i="off">
        <a:font>
          <a:latin typeface="Candara"/>
          <a:ea typeface="Candara"/>
          <a:cs typeface="Candara"/>
        </a:font>
        <a:schemeClr val="lt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accent6"/>
          </a:solidFill>
        </a:fill>
      </a:tcStyle>
    </a:wholeTbl>
    <a:band1H>
      <a:tcTxStyle/>
      <a:tcStyle>
        <a:tcBdr/>
        <a:fill>
          <a:solidFill>
            <a:srgbClr val="CA3A00"/>
          </a:solidFill>
        </a:fill>
      </a:tcStyle>
    </a:band1H>
    <a:band2H>
      <a:tcTxStyle/>
      <a:tcStyle>
        <a:tcBdr/>
      </a:tcStyle>
    </a:band2H>
    <a:band1V>
      <a:tcTxStyle/>
      <a:tcStyle>
        <a:tcBdr/>
        <a:fill>
          <a:solidFill>
            <a:srgbClr val="CA3A00"/>
          </a:solidFill>
        </a:fill>
      </a:tcStyle>
    </a:band1V>
    <a:band2V>
      <a:tcTxStyle/>
      <a:tcStyle>
        <a:tcBdr/>
      </a:tcStyle>
    </a:band2V>
    <a:lastCol>
      <a:tcTxStyle b="on" i="off"/>
      <a:tcStyle>
        <a:tcBdr>
          <a:left>
            <a:ln w="25400" cap="flat" cmpd="sng">
              <a:solidFill>
                <a:schemeClr val="lt1"/>
              </a:solidFill>
              <a:prstDash val="solid"/>
              <a:round/>
              <a:headEnd type="none" w="sm" len="sm"/>
              <a:tailEnd type="none" w="sm" len="sm"/>
            </a:ln>
          </a:left>
        </a:tcBdr>
        <a:fill>
          <a:solidFill>
            <a:srgbClr val="CA3A00"/>
          </a:solidFill>
        </a:fill>
      </a:tcStyle>
    </a:lastCol>
    <a:firstCol>
      <a:tcTxStyle b="on" i="off"/>
      <a:tcStyle>
        <a:tcBdr>
          <a:right>
            <a:ln w="25400" cap="flat" cmpd="sng">
              <a:solidFill>
                <a:schemeClr val="lt1"/>
              </a:solidFill>
              <a:prstDash val="solid"/>
              <a:round/>
              <a:headEnd type="none" w="sm" len="sm"/>
              <a:tailEnd type="none" w="sm" len="sm"/>
            </a:ln>
          </a:right>
        </a:tcBdr>
        <a:fill>
          <a:solidFill>
            <a:srgbClr val="CA3A00"/>
          </a:solidFill>
        </a:fill>
      </a:tcStyle>
    </a:firstCol>
    <a:lastRow>
      <a:tcTxStyle b="on" i="off"/>
      <a:tcStyle>
        <a:tcBdr>
          <a:top>
            <a:ln w="25400" cap="flat" cmpd="sng">
              <a:solidFill>
                <a:schemeClr val="lt1"/>
              </a:solidFill>
              <a:prstDash val="solid"/>
              <a:round/>
              <a:headEnd type="none" w="sm" len="sm"/>
              <a:tailEnd type="none" w="sm" len="sm"/>
            </a:ln>
          </a:top>
        </a:tcBdr>
        <a:fill>
          <a:solidFill>
            <a:srgbClr val="A83000"/>
          </a:solidFill>
        </a:fill>
      </a:tcStyle>
    </a:lastRow>
    <a:seCell>
      <a:tcTxStyle/>
      <a:tcStyle>
        <a:tcBdr>
          <a:left>
            <a:ln w="9525" cap="flat" cmpd="sng">
              <a:solidFill>
                <a:srgbClr val="000000">
                  <a:alpha val="0"/>
                </a:srgbClr>
              </a:solidFill>
              <a:prstDash val="solid"/>
              <a:round/>
              <a:headEnd type="none" w="sm" len="sm"/>
              <a:tailEnd type="none" w="sm" len="sm"/>
            </a:ln>
          </a:left>
        </a:tcBdr>
      </a:tcStyle>
    </a:seCell>
    <a:swCell>
      <a:tcTxStyle/>
      <a:tcStyle>
        <a:tcBdr>
          <a:right>
            <a:ln w="9525" cap="flat" cmpd="sng">
              <a:solidFill>
                <a:srgbClr val="000000">
                  <a:alpha val="0"/>
                </a:srgbClr>
              </a:solidFill>
              <a:prstDash val="solid"/>
              <a:round/>
              <a:headEnd type="none" w="sm" len="sm"/>
              <a:tailEnd type="none" w="sm" len="sm"/>
            </a:ln>
          </a:right>
        </a:tcBdr>
      </a:tcStyle>
    </a:swCell>
    <a:firstRow>
      <a:tcTxStyle b="on" i="off"/>
      <a:tcStyle>
        <a:tcBdr>
          <a:bottom>
            <a:ln w="25400" cap="flat" cmpd="sng">
              <a:solidFill>
                <a:schemeClr val="lt1"/>
              </a:solidFill>
              <a:prstDash val="solid"/>
              <a:round/>
              <a:headEnd type="none" w="sm" len="sm"/>
              <a:tailEnd type="none" w="sm" len="sm"/>
            </a:ln>
          </a:bottom>
        </a:tcBdr>
        <a:fill>
          <a:solidFill>
            <a:schemeClr val="dk1"/>
          </a:solidFill>
        </a:fill>
      </a:tcStyle>
    </a:firstRow>
    <a:neCell>
      <a:tcTxStyle/>
      <a:tcStyle>
        <a:tcBdr>
          <a:left>
            <a:ln w="9525" cap="flat" cmpd="sng">
              <a:solidFill>
                <a:srgbClr val="000000">
                  <a:alpha val="0"/>
                </a:srgbClr>
              </a:solidFill>
              <a:prstDash val="solid"/>
              <a:round/>
              <a:headEnd type="none" w="sm" len="sm"/>
              <a:tailEnd type="none" w="sm" len="sm"/>
            </a:ln>
          </a:left>
        </a:tcBdr>
      </a:tcStyle>
    </a:neCell>
    <a:nwCell>
      <a:tcTxStyle/>
      <a:tcStyle>
        <a:tcBdr>
          <a:right>
            <a:ln w="9525" cap="flat" cmpd="sng">
              <a:solidFill>
                <a:srgbClr val="000000">
                  <a:alpha val="0"/>
                </a:srgbClr>
              </a:solidFill>
              <a:prstDash val="solid"/>
              <a:round/>
              <a:headEnd type="none" w="sm" len="sm"/>
              <a:tailEnd type="none" w="sm" len="sm"/>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68" d="100"/>
          <a:sy n="68" d="100"/>
        </p:scale>
        <p:origin x="-756" y="-90"/>
      </p:cViewPr>
      <p:guideLst>
        <p:guide orient="horz" pos="2160"/>
        <p:guide pos="384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font" Target="fonts/font11.fntdata"/><Relationship Id="rId55" Type="http://schemas.openxmlformats.org/officeDocument/2006/relationships/font" Target="fonts/font16.fntdata"/><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54" Type="http://schemas.openxmlformats.org/officeDocument/2006/relationships/font" Target="fonts/font15.fntdata"/><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font" Target="fonts/font14.fntdata"/><Relationship Id="rId58" Type="http://schemas.openxmlformats.org/officeDocument/2006/relationships/font" Target="fonts/font1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0.fntdata"/><Relationship Id="rId57" Type="http://schemas.openxmlformats.org/officeDocument/2006/relationships/font" Target="fonts/font18.fntdata"/><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5.fntdata"/><Relationship Id="rId52" Type="http://schemas.openxmlformats.org/officeDocument/2006/relationships/font" Target="fonts/font13.fntdata"/><Relationship Id="rId60"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 Id="rId48" Type="http://schemas.openxmlformats.org/officeDocument/2006/relationships/font" Target="fonts/font9.fntdata"/><Relationship Id="rId56" Type="http://schemas.openxmlformats.org/officeDocument/2006/relationships/font" Target="fonts/font17.fntdata"/><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1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7.fntdata"/><Relationship Id="rId59" Type="http://schemas.openxmlformats.org/officeDocument/2006/relationships/font" Target="fonts/font2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3" name="Google Shape;23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3" name="Google Shape;24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4" name="Google Shape;25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 name="Google Shape;26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6" name="Google Shape;27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5" name="Google Shape;285;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3" name="Google Shape;29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0" name="Google Shape;30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9" name="Google Shape;30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7" name="Google Shape;317;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4" name="Google Shape;324;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5" name="Google Shape;335;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3" name="Google Shape;343;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5" name="Google Shape;35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6" name="Google Shape;366;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4" name="Google Shape;374;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6" name="Google Shape;386;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7" name="Google Shape;397;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8" name="Google Shape;408;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9" name="Google Shape;419;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0" name="Google Shape;430;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0" name="Google Shape;440;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3" name="Google Shape;453;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2" name="Google Shape;462;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2" name="Google Shape;472;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3" name="Google Shape;483;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2" name="Google Shape;492;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3" name="Google Shape;503;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2" name="Google Shape;512;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1" name="Google Shape;521;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p:cNvGrpSpPr/>
        <p:nvPr/>
      </p:nvGrpSpPr>
      <p:grpSpPr>
        <a:xfrm>
          <a:off x="0" y="0"/>
          <a:ext cx="0" cy="0"/>
          <a:chOff x="0" y="0"/>
          <a:chExt cx="0" cy="0"/>
        </a:xfrm>
      </p:grpSpPr>
      <p:sp>
        <p:nvSpPr>
          <p:cNvPr id="529" name="Google Shape;529;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0" name="Google Shape;530;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1" name="Google Shape;551;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0" name="Google Shape;560;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with Image">
  <p:cSld name="Title Slide with Image">
    <p:bg>
      <p:bgPr>
        <a:solidFill>
          <a:srgbClr val="F2F2F2"/>
        </a:solidFill>
        <a:effectLst/>
      </p:bgPr>
    </p:bg>
    <p:spTree>
      <p:nvGrpSpPr>
        <p:cNvPr id="1" name="Shape 21"/>
        <p:cNvGrpSpPr/>
        <p:nvPr/>
      </p:nvGrpSpPr>
      <p:grpSpPr>
        <a:xfrm>
          <a:off x="0" y="0"/>
          <a:ext cx="0" cy="0"/>
          <a:chOff x="0" y="0"/>
          <a:chExt cx="0" cy="0"/>
        </a:xfrm>
      </p:grpSpPr>
      <p:sp>
        <p:nvSpPr>
          <p:cNvPr id="22" name="Google Shape;22;p39"/>
          <p:cNvSpPr>
            <a:spLocks noGrp="1"/>
          </p:cNvSpPr>
          <p:nvPr>
            <p:ph type="pic" idx="2"/>
          </p:nvPr>
        </p:nvSpPr>
        <p:spPr>
          <a:xfrm>
            <a:off x="0" y="0"/>
            <a:ext cx="9780588" cy="6804025"/>
          </a:xfrm>
          <a:prstGeom prst="rect">
            <a:avLst/>
          </a:prstGeom>
          <a:solidFill>
            <a:srgbClr val="D8D8D8"/>
          </a:solidFill>
          <a:ln>
            <a:noFill/>
          </a:ln>
        </p:spPr>
      </p:sp>
      <p:sp>
        <p:nvSpPr>
          <p:cNvPr id="23" name="Google Shape;23;p39"/>
          <p:cNvSpPr txBox="1">
            <a:spLocks noGrp="1"/>
          </p:cNvSpPr>
          <p:nvPr>
            <p:ph type="ctrTitle"/>
          </p:nvPr>
        </p:nvSpPr>
        <p:spPr>
          <a:xfrm>
            <a:off x="3200400" y="2811053"/>
            <a:ext cx="8991600" cy="1261295"/>
          </a:xfrm>
          <a:prstGeom prst="rect">
            <a:avLst/>
          </a:prstGeom>
          <a:solidFill>
            <a:schemeClr val="lt1"/>
          </a:solidFill>
          <a:ln>
            <a:noFill/>
          </a:ln>
        </p:spPr>
        <p:txBody>
          <a:bodyPr spcFirstLastPara="1" wrap="square" lIns="180000" tIns="180000" rIns="252000" bIns="180000" anchor="t" anchorCtr="0">
            <a:noAutofit/>
          </a:bodyPr>
          <a:lstStyle>
            <a:lvl1pPr lvl="0" algn="r">
              <a:lnSpc>
                <a:spcPct val="90000"/>
              </a:lnSpc>
              <a:spcBef>
                <a:spcPts val="0"/>
              </a:spcBef>
              <a:spcAft>
                <a:spcPts val="0"/>
              </a:spcAft>
              <a:buClr>
                <a:srgbClr val="3F3F3F"/>
              </a:buClr>
              <a:buSzPts val="6000"/>
              <a:buFont typeface="Corbel"/>
              <a:buNone/>
              <a:defRPr sz="6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39"/>
          <p:cNvSpPr txBox="1">
            <a:spLocks noGrp="1"/>
          </p:cNvSpPr>
          <p:nvPr>
            <p:ph type="subTitle" idx="1"/>
          </p:nvPr>
        </p:nvSpPr>
        <p:spPr>
          <a:xfrm>
            <a:off x="3200400" y="4061039"/>
            <a:ext cx="6580188" cy="580921"/>
          </a:xfrm>
          <a:prstGeom prst="rect">
            <a:avLst/>
          </a:prstGeom>
          <a:solidFill>
            <a:schemeClr val="dk1">
              <a:alpha val="80000"/>
            </a:schemeClr>
          </a:solidFill>
          <a:ln>
            <a:noFill/>
          </a:ln>
        </p:spPr>
        <p:txBody>
          <a:bodyPr spcFirstLastPara="1" wrap="square" lIns="180000" tIns="180000" rIns="180000" bIns="180000" anchor="t" anchorCtr="0">
            <a:noAutofit/>
          </a:bodyPr>
          <a:lstStyle>
            <a:lvl1pPr lvl="0" algn="r">
              <a:lnSpc>
                <a:spcPct val="90000"/>
              </a:lnSpc>
              <a:spcBef>
                <a:spcPts val="1000"/>
              </a:spcBef>
              <a:spcAft>
                <a:spcPts val="0"/>
              </a:spcAft>
              <a:buClr>
                <a:schemeClr val="lt1"/>
              </a:buClr>
              <a:buSzPts val="1800"/>
              <a:buNone/>
              <a:defRPr>
                <a:solidFill>
                  <a:schemeClr val="lt1"/>
                </a:solidFill>
              </a:defRPr>
            </a:lvl1pPr>
            <a:lvl2pPr lvl="1" algn="l">
              <a:lnSpc>
                <a:spcPct val="90000"/>
              </a:lnSpc>
              <a:spcBef>
                <a:spcPts val="500"/>
              </a:spcBef>
              <a:spcAft>
                <a:spcPts val="0"/>
              </a:spcAft>
              <a:buClr>
                <a:srgbClr val="3F3F3F"/>
              </a:buClr>
              <a:buSzPts val="1800"/>
              <a:buChar char="•"/>
              <a:defRPr/>
            </a:lvl2pPr>
            <a:lvl3pPr lvl="2" algn="l">
              <a:lnSpc>
                <a:spcPct val="90000"/>
              </a:lnSpc>
              <a:spcBef>
                <a:spcPts val="500"/>
              </a:spcBef>
              <a:spcAft>
                <a:spcPts val="0"/>
              </a:spcAft>
              <a:buClr>
                <a:srgbClr val="3F3F3F"/>
              </a:buClr>
              <a:buSzPts val="1800"/>
              <a:buChar char="•"/>
              <a:defRPr/>
            </a:lvl3pPr>
            <a:lvl4pPr lvl="3" algn="l">
              <a:lnSpc>
                <a:spcPct val="90000"/>
              </a:lnSpc>
              <a:spcBef>
                <a:spcPts val="500"/>
              </a:spcBef>
              <a:spcAft>
                <a:spcPts val="0"/>
              </a:spcAft>
              <a:buClr>
                <a:srgbClr val="3F3F3F"/>
              </a:buClr>
              <a:buSzPts val="1800"/>
              <a:buChar char="•"/>
              <a:defRPr/>
            </a:lvl4pPr>
            <a:lvl5pPr lvl="4" algn="l">
              <a:lnSpc>
                <a:spcPct val="90000"/>
              </a:lnSpc>
              <a:spcBef>
                <a:spcPts val="500"/>
              </a:spcBef>
              <a:spcAft>
                <a:spcPts val="0"/>
              </a:spcAft>
              <a:buClr>
                <a:srgbClr val="3F3F3F"/>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25" name="Google Shape;25;p39"/>
          <p:cNvSpPr/>
          <p:nvPr/>
        </p:nvSpPr>
        <p:spPr>
          <a:xfrm>
            <a:off x="9780103" y="6803351"/>
            <a:ext cx="1979897" cy="54650"/>
          </a:xfrm>
          <a:prstGeom prst="rect">
            <a:avLst/>
          </a:prstGeom>
          <a:solidFill>
            <a:srgbClr val="D9D9D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ndara"/>
              <a:ea typeface="Candara"/>
              <a:cs typeface="Candara"/>
              <a:sym typeface="Candara"/>
            </a:endParaRPr>
          </a:p>
        </p:txBody>
      </p:sp>
      <p:sp>
        <p:nvSpPr>
          <p:cNvPr id="26" name="Google Shape;26;p39"/>
          <p:cNvSpPr/>
          <p:nvPr/>
        </p:nvSpPr>
        <p:spPr>
          <a:xfrm>
            <a:off x="0" y="6803351"/>
            <a:ext cx="9780104" cy="5465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ndara"/>
              <a:ea typeface="Candara"/>
              <a:cs typeface="Candara"/>
              <a:sym typeface="Candara"/>
            </a:endParaRPr>
          </a:p>
        </p:txBody>
      </p:sp>
      <p:sp>
        <p:nvSpPr>
          <p:cNvPr id="27" name="Google Shape;27;p39"/>
          <p:cNvSpPr/>
          <p:nvPr/>
        </p:nvSpPr>
        <p:spPr>
          <a:xfrm>
            <a:off x="11760000" y="6803351"/>
            <a:ext cx="432000" cy="5465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ndara"/>
              <a:ea typeface="Candara"/>
              <a:cs typeface="Candara"/>
              <a:sym typeface="Candara"/>
            </a:endParaRPr>
          </a:p>
        </p:txBody>
      </p:sp>
      <p:sp>
        <p:nvSpPr>
          <p:cNvPr id="28" name="Google Shape;28;p39"/>
          <p:cNvSpPr/>
          <p:nvPr/>
        </p:nvSpPr>
        <p:spPr>
          <a:xfrm>
            <a:off x="9780588" y="2698612"/>
            <a:ext cx="2411412" cy="11482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ndara"/>
              <a:ea typeface="Candara"/>
              <a:cs typeface="Candara"/>
              <a:sym typeface="Candara"/>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vider Slide 1">
  <p:cSld name="Divider Slide 1">
    <p:bg>
      <p:bgPr>
        <a:solidFill>
          <a:srgbClr val="F2F2F2"/>
        </a:solidFill>
        <a:effectLst/>
      </p:bgPr>
    </p:bg>
    <p:spTree>
      <p:nvGrpSpPr>
        <p:cNvPr id="1" name="Shape 29"/>
        <p:cNvGrpSpPr/>
        <p:nvPr/>
      </p:nvGrpSpPr>
      <p:grpSpPr>
        <a:xfrm>
          <a:off x="0" y="0"/>
          <a:ext cx="0" cy="0"/>
          <a:chOff x="0" y="0"/>
          <a:chExt cx="0" cy="0"/>
        </a:xfrm>
      </p:grpSpPr>
      <p:sp>
        <p:nvSpPr>
          <p:cNvPr id="30" name="Google Shape;30;p40"/>
          <p:cNvSpPr>
            <a:spLocks noGrp="1"/>
          </p:cNvSpPr>
          <p:nvPr>
            <p:ph type="pic" idx="2"/>
          </p:nvPr>
        </p:nvSpPr>
        <p:spPr>
          <a:xfrm>
            <a:off x="0" y="0"/>
            <a:ext cx="9780588" cy="6371351"/>
          </a:xfrm>
          <a:prstGeom prst="rect">
            <a:avLst/>
          </a:prstGeom>
          <a:solidFill>
            <a:srgbClr val="D8D8D8"/>
          </a:solidFill>
          <a:ln>
            <a:noFill/>
          </a:ln>
        </p:spPr>
      </p:sp>
      <p:sp>
        <p:nvSpPr>
          <p:cNvPr id="31" name="Google Shape;31;p40"/>
          <p:cNvSpPr txBox="1">
            <a:spLocks noGrp="1"/>
          </p:cNvSpPr>
          <p:nvPr>
            <p:ph type="ctrTitle"/>
          </p:nvPr>
        </p:nvSpPr>
        <p:spPr>
          <a:xfrm>
            <a:off x="6235700" y="2204792"/>
            <a:ext cx="5956300" cy="1944000"/>
          </a:xfrm>
          <a:prstGeom prst="rect">
            <a:avLst/>
          </a:prstGeom>
          <a:solidFill>
            <a:schemeClr val="lt1"/>
          </a:solidFill>
          <a:ln>
            <a:noFill/>
          </a:ln>
        </p:spPr>
        <p:txBody>
          <a:bodyPr spcFirstLastPara="1" wrap="square" lIns="180000" tIns="180000" rIns="252000" bIns="180000" anchor="t" anchorCtr="0">
            <a:noAutofit/>
          </a:bodyPr>
          <a:lstStyle>
            <a:lvl1pPr lvl="0" algn="r">
              <a:lnSpc>
                <a:spcPct val="90000"/>
              </a:lnSpc>
              <a:spcBef>
                <a:spcPts val="0"/>
              </a:spcBef>
              <a:spcAft>
                <a:spcPts val="0"/>
              </a:spcAft>
              <a:buClr>
                <a:srgbClr val="3F3F3F"/>
              </a:buClr>
              <a:buSzPts val="6000"/>
              <a:buFont typeface="Corbel"/>
              <a:buNone/>
              <a:defRPr sz="6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40"/>
          <p:cNvSpPr txBox="1">
            <a:spLocks noGrp="1"/>
          </p:cNvSpPr>
          <p:nvPr>
            <p:ph type="body" idx="1"/>
          </p:nvPr>
        </p:nvSpPr>
        <p:spPr>
          <a:xfrm>
            <a:off x="6235700" y="4148860"/>
            <a:ext cx="5956300" cy="1100565"/>
          </a:xfrm>
          <a:prstGeom prst="rect">
            <a:avLst/>
          </a:prstGeom>
          <a:solidFill>
            <a:schemeClr val="dk1">
              <a:alpha val="80000"/>
            </a:schemeClr>
          </a:solidFill>
          <a:ln>
            <a:noFill/>
          </a:ln>
        </p:spPr>
        <p:txBody>
          <a:bodyPr spcFirstLastPara="1" wrap="square" lIns="180000" tIns="180000" rIns="252000" bIns="180000" anchor="t" anchorCtr="0">
            <a:noAutofit/>
          </a:bodyPr>
          <a:lstStyle>
            <a:lvl1pPr marL="457200" lvl="0" indent="-228600" algn="r">
              <a:lnSpc>
                <a:spcPct val="90000"/>
              </a:lnSpc>
              <a:spcBef>
                <a:spcPts val="1000"/>
              </a:spcBef>
              <a:spcAft>
                <a:spcPts val="0"/>
              </a:spcAft>
              <a:buClr>
                <a:schemeClr val="lt1"/>
              </a:buClr>
              <a:buSzPts val="1800"/>
              <a:buNone/>
              <a:defRPr sz="1800">
                <a:solidFill>
                  <a:schemeClr val="lt1"/>
                </a:solidFill>
              </a:defRPr>
            </a:lvl1pPr>
            <a:lvl2pPr marL="914400" lvl="1" indent="-228600" algn="r">
              <a:lnSpc>
                <a:spcPct val="90000"/>
              </a:lnSpc>
              <a:spcBef>
                <a:spcPts val="500"/>
              </a:spcBef>
              <a:spcAft>
                <a:spcPts val="0"/>
              </a:spcAft>
              <a:buClr>
                <a:schemeClr val="lt1"/>
              </a:buClr>
              <a:buSzPts val="1800"/>
              <a:buNone/>
              <a:defRPr sz="1800">
                <a:solidFill>
                  <a:schemeClr val="lt1"/>
                </a:solidFill>
              </a:defRPr>
            </a:lvl2pPr>
            <a:lvl3pPr marL="1371600" lvl="2" indent="-228600" algn="r">
              <a:lnSpc>
                <a:spcPct val="90000"/>
              </a:lnSpc>
              <a:spcBef>
                <a:spcPts val="500"/>
              </a:spcBef>
              <a:spcAft>
                <a:spcPts val="0"/>
              </a:spcAft>
              <a:buClr>
                <a:schemeClr val="lt1"/>
              </a:buClr>
              <a:buSzPts val="1800"/>
              <a:buNone/>
              <a:defRPr sz="1800">
                <a:solidFill>
                  <a:schemeClr val="lt1"/>
                </a:solidFill>
              </a:defRPr>
            </a:lvl3pPr>
            <a:lvl4pPr marL="1828800" lvl="3" indent="-228600" algn="r">
              <a:lnSpc>
                <a:spcPct val="90000"/>
              </a:lnSpc>
              <a:spcBef>
                <a:spcPts val="500"/>
              </a:spcBef>
              <a:spcAft>
                <a:spcPts val="0"/>
              </a:spcAft>
              <a:buClr>
                <a:schemeClr val="lt1"/>
              </a:buClr>
              <a:buSzPts val="1800"/>
              <a:buNone/>
              <a:defRPr sz="1800">
                <a:solidFill>
                  <a:schemeClr val="lt1"/>
                </a:solidFill>
              </a:defRPr>
            </a:lvl4pPr>
            <a:lvl5pPr marL="2286000" lvl="4" indent="-228600" algn="r">
              <a:lnSpc>
                <a:spcPct val="90000"/>
              </a:lnSpc>
              <a:spcBef>
                <a:spcPts val="500"/>
              </a:spcBef>
              <a:spcAft>
                <a:spcPts val="0"/>
              </a:spcAft>
              <a:buClr>
                <a:schemeClr val="lt1"/>
              </a:buClr>
              <a:buSzPts val="1800"/>
              <a:buNone/>
              <a:defRPr sz="1800">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40"/>
          <p:cNvSpPr txBox="1">
            <a:spLocks noGrp="1"/>
          </p:cNvSpPr>
          <p:nvPr>
            <p:ph type="ftr" idx="11"/>
          </p:nvPr>
        </p:nvSpPr>
        <p:spPr>
          <a:xfrm>
            <a:off x="432000" y="6439820"/>
            <a:ext cx="5664000" cy="295062"/>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0"/>
          <p:cNvSpPr/>
          <p:nvPr/>
        </p:nvSpPr>
        <p:spPr>
          <a:xfrm>
            <a:off x="9780588" y="5247782"/>
            <a:ext cx="2411412" cy="11482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sp>
        <p:nvSpPr>
          <p:cNvPr id="35" name="Google Shape;35;p40"/>
          <p:cNvSpPr/>
          <p:nvPr/>
        </p:nvSpPr>
        <p:spPr>
          <a:xfrm>
            <a:off x="9780103" y="6803351"/>
            <a:ext cx="1979897" cy="54650"/>
          </a:xfrm>
          <a:prstGeom prst="rect">
            <a:avLst/>
          </a:prstGeom>
          <a:solidFill>
            <a:srgbClr val="D9D9D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sp>
        <p:nvSpPr>
          <p:cNvPr id="36" name="Google Shape;36;p40"/>
          <p:cNvSpPr/>
          <p:nvPr/>
        </p:nvSpPr>
        <p:spPr>
          <a:xfrm>
            <a:off x="0" y="6803351"/>
            <a:ext cx="9780104" cy="5465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sp>
        <p:nvSpPr>
          <p:cNvPr id="37" name="Google Shape;37;p40"/>
          <p:cNvSpPr/>
          <p:nvPr/>
        </p:nvSpPr>
        <p:spPr>
          <a:xfrm>
            <a:off x="11760000" y="6803351"/>
            <a:ext cx="432000" cy="5465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sp>
        <p:nvSpPr>
          <p:cNvPr id="38" name="Google Shape;38;p40"/>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ext Image Layout 1">
  <p:cSld name="Text Image Layout 1">
    <p:spTree>
      <p:nvGrpSpPr>
        <p:cNvPr id="1" name="Shape 39"/>
        <p:cNvGrpSpPr/>
        <p:nvPr/>
      </p:nvGrpSpPr>
      <p:grpSpPr>
        <a:xfrm>
          <a:off x="0" y="0"/>
          <a:ext cx="0" cy="0"/>
          <a:chOff x="0" y="0"/>
          <a:chExt cx="0" cy="0"/>
        </a:xfrm>
      </p:grpSpPr>
      <p:sp>
        <p:nvSpPr>
          <p:cNvPr id="40" name="Google Shape;40;p41"/>
          <p:cNvSpPr>
            <a:spLocks noGrp="1"/>
          </p:cNvSpPr>
          <p:nvPr>
            <p:ph type="pic" idx="2"/>
          </p:nvPr>
        </p:nvSpPr>
        <p:spPr>
          <a:xfrm>
            <a:off x="6096000" y="-1"/>
            <a:ext cx="6096000" cy="6371351"/>
          </a:xfrm>
          <a:prstGeom prst="rect">
            <a:avLst/>
          </a:prstGeom>
          <a:solidFill>
            <a:srgbClr val="F2F2F2"/>
          </a:solidFill>
          <a:ln>
            <a:noFill/>
          </a:ln>
        </p:spPr>
      </p:sp>
      <p:sp>
        <p:nvSpPr>
          <p:cNvPr id="41" name="Google Shape;41;p41"/>
          <p:cNvSpPr txBox="1">
            <a:spLocks noGrp="1"/>
          </p:cNvSpPr>
          <p:nvPr>
            <p:ph type="title"/>
          </p:nvPr>
        </p:nvSpPr>
        <p:spPr>
          <a:xfrm>
            <a:off x="7111800" y="3802899"/>
            <a:ext cx="4648200" cy="985000"/>
          </a:xfrm>
          <a:prstGeom prst="rect">
            <a:avLst/>
          </a:prstGeom>
          <a:solidFill>
            <a:schemeClr val="lt1"/>
          </a:solidFill>
          <a:ln>
            <a:noFill/>
          </a:ln>
        </p:spPr>
        <p:txBody>
          <a:bodyPr spcFirstLastPara="1" wrap="square" lIns="180000" tIns="180000" rIns="180000" bIns="180000" anchor="ctr" anchorCtr="0">
            <a:noAutofit/>
          </a:bodyPr>
          <a:lstStyle>
            <a:lvl1pPr lvl="0" algn="r">
              <a:lnSpc>
                <a:spcPct val="90000"/>
              </a:lnSpc>
              <a:spcBef>
                <a:spcPts val="0"/>
              </a:spcBef>
              <a:spcAft>
                <a:spcPts val="0"/>
              </a:spcAft>
              <a:buClr>
                <a:srgbClr val="3F3F3F"/>
              </a:buClr>
              <a:buSzPts val="6000"/>
              <a:buFont typeface="Corbel"/>
              <a:buNone/>
              <a:defRPr sz="6000" b="1">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41"/>
          <p:cNvSpPr txBox="1">
            <a:spLocks noGrp="1"/>
          </p:cNvSpPr>
          <p:nvPr>
            <p:ph type="body" idx="1"/>
          </p:nvPr>
        </p:nvSpPr>
        <p:spPr>
          <a:xfrm>
            <a:off x="7111800" y="4787900"/>
            <a:ext cx="4648200" cy="1162800"/>
          </a:xfrm>
          <a:prstGeom prst="rect">
            <a:avLst/>
          </a:prstGeom>
          <a:solidFill>
            <a:schemeClr val="dk1">
              <a:alpha val="80000"/>
            </a:schemeClr>
          </a:solidFill>
          <a:ln>
            <a:noFill/>
          </a:ln>
        </p:spPr>
        <p:txBody>
          <a:bodyPr spcFirstLastPara="1" wrap="square" lIns="180000" tIns="180000" rIns="180000" bIns="180000" anchor="t" anchorCtr="0">
            <a:noAutofit/>
          </a:bodyPr>
          <a:lstStyle>
            <a:lvl1pPr marL="457200" lvl="0" indent="-228600" algn="r">
              <a:lnSpc>
                <a:spcPct val="90000"/>
              </a:lnSpc>
              <a:spcBef>
                <a:spcPts val="1000"/>
              </a:spcBef>
              <a:spcAft>
                <a:spcPts val="0"/>
              </a:spcAft>
              <a:buClr>
                <a:schemeClr val="lt1"/>
              </a:buClr>
              <a:buSzPts val="1800"/>
              <a:buNone/>
              <a:defRPr>
                <a:solidFill>
                  <a:schemeClr val="lt1"/>
                </a:solidFill>
              </a:defRPr>
            </a:lvl1pPr>
            <a:lvl2pPr marL="914400" lvl="1" indent="-228600" algn="l">
              <a:lnSpc>
                <a:spcPct val="90000"/>
              </a:lnSpc>
              <a:spcBef>
                <a:spcPts val="500"/>
              </a:spcBef>
              <a:spcAft>
                <a:spcPts val="0"/>
              </a:spcAft>
              <a:buClr>
                <a:srgbClr val="3F3F3F"/>
              </a:buClr>
              <a:buSzPts val="1600"/>
              <a:buNone/>
              <a:defRPr/>
            </a:lvl2pPr>
            <a:lvl3pPr marL="1371600" lvl="2" indent="-228600" algn="l">
              <a:lnSpc>
                <a:spcPct val="90000"/>
              </a:lnSpc>
              <a:spcBef>
                <a:spcPts val="500"/>
              </a:spcBef>
              <a:spcAft>
                <a:spcPts val="0"/>
              </a:spcAft>
              <a:buClr>
                <a:srgbClr val="3F3F3F"/>
              </a:buClr>
              <a:buSzPts val="1400"/>
              <a:buNone/>
              <a:defRPr/>
            </a:lvl3pPr>
            <a:lvl4pPr marL="1828800" lvl="3" indent="-228600" algn="l">
              <a:lnSpc>
                <a:spcPct val="90000"/>
              </a:lnSpc>
              <a:spcBef>
                <a:spcPts val="500"/>
              </a:spcBef>
              <a:spcAft>
                <a:spcPts val="0"/>
              </a:spcAft>
              <a:buClr>
                <a:srgbClr val="3F3F3F"/>
              </a:buClr>
              <a:buSzPts val="1400"/>
              <a:buNone/>
              <a:defRPr/>
            </a:lvl4pPr>
            <a:lvl5pPr marL="2286000" lvl="4" indent="-228600" algn="l">
              <a:lnSpc>
                <a:spcPct val="90000"/>
              </a:lnSpc>
              <a:spcBef>
                <a:spcPts val="500"/>
              </a:spcBef>
              <a:spcAft>
                <a:spcPts val="0"/>
              </a:spcAft>
              <a:buClr>
                <a:srgbClr val="3F3F3F"/>
              </a:buClr>
              <a:buSzPts val="14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41"/>
          <p:cNvSpPr txBox="1">
            <a:spLocks noGrp="1"/>
          </p:cNvSpPr>
          <p:nvPr>
            <p:ph type="body" idx="3"/>
          </p:nvPr>
        </p:nvSpPr>
        <p:spPr>
          <a:xfrm>
            <a:off x="432000" y="2668686"/>
            <a:ext cx="5472000" cy="2999426"/>
          </a:xfrm>
          <a:prstGeom prst="rect">
            <a:avLst/>
          </a:prstGeom>
          <a:noFill/>
          <a:ln>
            <a:noFill/>
          </a:ln>
        </p:spPr>
        <p:txBody>
          <a:bodyPr spcFirstLastPara="1" wrap="square" lIns="0" tIns="0" rIns="0" bIns="0" anchor="b" anchorCtr="0">
            <a:noAutofit/>
          </a:bodyPr>
          <a:lstStyle>
            <a:lvl1pPr marL="457200" lvl="0" indent="-342900" algn="l">
              <a:lnSpc>
                <a:spcPct val="90000"/>
              </a:lnSpc>
              <a:spcBef>
                <a:spcPts val="1000"/>
              </a:spcBef>
              <a:spcAft>
                <a:spcPts val="0"/>
              </a:spcAft>
              <a:buClr>
                <a:srgbClr val="3F3F3F"/>
              </a:buClr>
              <a:buSzPts val="1800"/>
              <a:buChar char="•"/>
              <a:defRPr>
                <a:solidFill>
                  <a:srgbClr val="3F3F3F"/>
                </a:solidFill>
              </a:defRPr>
            </a:lvl1pPr>
            <a:lvl2pPr marL="914400" lvl="1" indent="-330200" algn="l">
              <a:lnSpc>
                <a:spcPct val="90000"/>
              </a:lnSpc>
              <a:spcBef>
                <a:spcPts val="500"/>
              </a:spcBef>
              <a:spcAft>
                <a:spcPts val="0"/>
              </a:spcAft>
              <a:buClr>
                <a:srgbClr val="3F3F3F"/>
              </a:buClr>
              <a:buSzPts val="1600"/>
              <a:buChar char="•"/>
              <a:defRPr>
                <a:solidFill>
                  <a:srgbClr val="3F3F3F"/>
                </a:solidFill>
              </a:defRPr>
            </a:lvl2pPr>
            <a:lvl3pPr marL="1371600" lvl="2" indent="-317500" algn="l">
              <a:lnSpc>
                <a:spcPct val="90000"/>
              </a:lnSpc>
              <a:spcBef>
                <a:spcPts val="500"/>
              </a:spcBef>
              <a:spcAft>
                <a:spcPts val="0"/>
              </a:spcAft>
              <a:buClr>
                <a:srgbClr val="3F3F3F"/>
              </a:buClr>
              <a:buSzPts val="1400"/>
              <a:buChar char="•"/>
              <a:defRPr>
                <a:solidFill>
                  <a:srgbClr val="3F3F3F"/>
                </a:solidFill>
              </a:defRPr>
            </a:lvl3pPr>
            <a:lvl4pPr marL="1828800" lvl="3" indent="-317500" algn="l">
              <a:lnSpc>
                <a:spcPct val="90000"/>
              </a:lnSpc>
              <a:spcBef>
                <a:spcPts val="500"/>
              </a:spcBef>
              <a:spcAft>
                <a:spcPts val="0"/>
              </a:spcAft>
              <a:buClr>
                <a:srgbClr val="3F3F3F"/>
              </a:buClr>
              <a:buSzPts val="1400"/>
              <a:buChar char="•"/>
              <a:defRPr>
                <a:solidFill>
                  <a:srgbClr val="3F3F3F"/>
                </a:solidFill>
              </a:defRPr>
            </a:lvl4pPr>
            <a:lvl5pPr marL="2286000" lvl="4" indent="-317500" algn="l">
              <a:lnSpc>
                <a:spcPct val="90000"/>
              </a:lnSpc>
              <a:spcBef>
                <a:spcPts val="500"/>
              </a:spcBef>
              <a:spcAft>
                <a:spcPts val="0"/>
              </a:spcAft>
              <a:buClr>
                <a:srgbClr val="3F3F3F"/>
              </a:buClr>
              <a:buSzPts val="1400"/>
              <a:buChar char="•"/>
              <a:defRPr>
                <a:solidFill>
                  <a:srgbClr val="3F3F3F"/>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41"/>
          <p:cNvSpPr txBox="1">
            <a:spLocks noGrp="1"/>
          </p:cNvSpPr>
          <p:nvPr>
            <p:ph type="ftr" idx="11"/>
          </p:nvPr>
        </p:nvSpPr>
        <p:spPr>
          <a:xfrm>
            <a:off x="432000" y="6439820"/>
            <a:ext cx="5664000" cy="295062"/>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41"/>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
        <p:nvSpPr>
          <p:cNvPr id="46" name="Google Shape;46;p41"/>
          <p:cNvSpPr/>
          <p:nvPr/>
        </p:nvSpPr>
        <p:spPr>
          <a:xfrm>
            <a:off x="9348588" y="3700775"/>
            <a:ext cx="2411412" cy="114824"/>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ndara"/>
              <a:ea typeface="Candara"/>
              <a:cs typeface="Candara"/>
              <a:sym typeface="Candara"/>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Large Photo">
  <p:cSld name="Large Photo">
    <p:spTree>
      <p:nvGrpSpPr>
        <p:cNvPr id="1" name="Shape 47"/>
        <p:cNvGrpSpPr/>
        <p:nvPr/>
      </p:nvGrpSpPr>
      <p:grpSpPr>
        <a:xfrm>
          <a:off x="0" y="0"/>
          <a:ext cx="0" cy="0"/>
          <a:chOff x="0" y="0"/>
          <a:chExt cx="0" cy="0"/>
        </a:xfrm>
      </p:grpSpPr>
      <p:sp>
        <p:nvSpPr>
          <p:cNvPr id="48" name="Google Shape;48;p42"/>
          <p:cNvSpPr>
            <a:spLocks noGrp="1"/>
          </p:cNvSpPr>
          <p:nvPr>
            <p:ph type="pic" idx="2"/>
          </p:nvPr>
        </p:nvSpPr>
        <p:spPr>
          <a:xfrm>
            <a:off x="0" y="1"/>
            <a:ext cx="12192000" cy="6371350"/>
          </a:xfrm>
          <a:prstGeom prst="rect">
            <a:avLst/>
          </a:prstGeom>
          <a:solidFill>
            <a:srgbClr val="D8D8D8"/>
          </a:solidFill>
          <a:ln>
            <a:noFill/>
          </a:ln>
        </p:spPr>
      </p:sp>
      <p:sp>
        <p:nvSpPr>
          <p:cNvPr id="49" name="Google Shape;49;p42"/>
          <p:cNvSpPr txBox="1">
            <a:spLocks noGrp="1"/>
          </p:cNvSpPr>
          <p:nvPr>
            <p:ph type="body" idx="1"/>
          </p:nvPr>
        </p:nvSpPr>
        <p:spPr>
          <a:xfrm>
            <a:off x="6096000" y="5359400"/>
            <a:ext cx="5664000" cy="565899"/>
          </a:xfrm>
          <a:prstGeom prst="rect">
            <a:avLst/>
          </a:prstGeom>
          <a:solidFill>
            <a:schemeClr val="dk1"/>
          </a:solidFill>
          <a:ln>
            <a:noFill/>
          </a:ln>
        </p:spPr>
        <p:txBody>
          <a:bodyPr spcFirstLastPara="1" wrap="square" lIns="180000" tIns="180000" rIns="180000" bIns="180000" anchor="ctr" anchorCtr="0">
            <a:noAutofit/>
          </a:bodyPr>
          <a:lstStyle>
            <a:lvl1pPr marL="457200" lvl="0" indent="-228600" algn="r">
              <a:lnSpc>
                <a:spcPct val="90000"/>
              </a:lnSpc>
              <a:spcBef>
                <a:spcPts val="1000"/>
              </a:spcBef>
              <a:spcAft>
                <a:spcPts val="0"/>
              </a:spcAft>
              <a:buClr>
                <a:schemeClr val="lt1"/>
              </a:buClr>
              <a:buSzPts val="1800"/>
              <a:buNone/>
              <a:defRPr>
                <a:solidFill>
                  <a:schemeClr val="lt1"/>
                </a:solidFill>
              </a:defRPr>
            </a:lvl1pPr>
            <a:lvl2pPr marL="914400" lvl="1" indent="-330200" algn="l">
              <a:lnSpc>
                <a:spcPct val="90000"/>
              </a:lnSpc>
              <a:spcBef>
                <a:spcPts val="500"/>
              </a:spcBef>
              <a:spcAft>
                <a:spcPts val="0"/>
              </a:spcAft>
              <a:buClr>
                <a:srgbClr val="3F3F3F"/>
              </a:buClr>
              <a:buSzPts val="1600"/>
              <a:buChar char="•"/>
              <a:defRPr>
                <a:solidFill>
                  <a:srgbClr val="3F3F3F"/>
                </a:solidFill>
              </a:defRPr>
            </a:lvl2pPr>
            <a:lvl3pPr marL="1371600" lvl="2" indent="-317500" algn="l">
              <a:lnSpc>
                <a:spcPct val="90000"/>
              </a:lnSpc>
              <a:spcBef>
                <a:spcPts val="500"/>
              </a:spcBef>
              <a:spcAft>
                <a:spcPts val="0"/>
              </a:spcAft>
              <a:buClr>
                <a:srgbClr val="3F3F3F"/>
              </a:buClr>
              <a:buSzPts val="1400"/>
              <a:buChar char="•"/>
              <a:defRPr>
                <a:solidFill>
                  <a:srgbClr val="3F3F3F"/>
                </a:solidFill>
              </a:defRPr>
            </a:lvl3pPr>
            <a:lvl4pPr marL="1828800" lvl="3" indent="-317500" algn="l">
              <a:lnSpc>
                <a:spcPct val="90000"/>
              </a:lnSpc>
              <a:spcBef>
                <a:spcPts val="500"/>
              </a:spcBef>
              <a:spcAft>
                <a:spcPts val="0"/>
              </a:spcAft>
              <a:buClr>
                <a:srgbClr val="3F3F3F"/>
              </a:buClr>
              <a:buSzPts val="1400"/>
              <a:buChar char="•"/>
              <a:defRPr>
                <a:solidFill>
                  <a:srgbClr val="3F3F3F"/>
                </a:solidFill>
              </a:defRPr>
            </a:lvl4pPr>
            <a:lvl5pPr marL="2286000" lvl="4" indent="-317500" algn="l">
              <a:lnSpc>
                <a:spcPct val="90000"/>
              </a:lnSpc>
              <a:spcBef>
                <a:spcPts val="500"/>
              </a:spcBef>
              <a:spcAft>
                <a:spcPts val="0"/>
              </a:spcAft>
              <a:buClr>
                <a:srgbClr val="3F3F3F"/>
              </a:buClr>
              <a:buSzPts val="1400"/>
              <a:buChar char="•"/>
              <a:defRPr>
                <a:solidFill>
                  <a:srgbClr val="3F3F3F"/>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42"/>
          <p:cNvSpPr txBox="1">
            <a:spLocks noGrp="1"/>
          </p:cNvSpPr>
          <p:nvPr>
            <p:ph type="ftr" idx="11"/>
          </p:nvPr>
        </p:nvSpPr>
        <p:spPr>
          <a:xfrm>
            <a:off x="432000" y="6439820"/>
            <a:ext cx="5664000" cy="295062"/>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42"/>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
        <p:nvSpPr>
          <p:cNvPr id="52" name="Google Shape;52;p42"/>
          <p:cNvSpPr txBox="1">
            <a:spLocks noGrp="1"/>
          </p:cNvSpPr>
          <p:nvPr>
            <p:ph type="title"/>
          </p:nvPr>
        </p:nvSpPr>
        <p:spPr>
          <a:xfrm>
            <a:off x="432000" y="432000"/>
            <a:ext cx="11328000" cy="4320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Subtitle">
  <p:cSld name="Title and Subtitle">
    <p:spTree>
      <p:nvGrpSpPr>
        <p:cNvPr id="1" name="Shape 53"/>
        <p:cNvGrpSpPr/>
        <p:nvPr/>
      </p:nvGrpSpPr>
      <p:grpSpPr>
        <a:xfrm>
          <a:off x="0" y="0"/>
          <a:ext cx="0" cy="0"/>
          <a:chOff x="0" y="0"/>
          <a:chExt cx="0" cy="0"/>
        </a:xfrm>
      </p:grpSpPr>
      <p:sp>
        <p:nvSpPr>
          <p:cNvPr id="54" name="Google Shape;54;p43"/>
          <p:cNvSpPr txBox="1">
            <a:spLocks noGrp="1"/>
          </p:cNvSpPr>
          <p:nvPr>
            <p:ph type="title"/>
          </p:nvPr>
        </p:nvSpPr>
        <p:spPr>
          <a:xfrm>
            <a:off x="432000" y="432000"/>
            <a:ext cx="11328000" cy="4320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3200"/>
              <a:buFont typeface="Corbel"/>
              <a:buNone/>
              <a:defRPr>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43"/>
          <p:cNvSpPr txBox="1">
            <a:spLocks noGrp="1"/>
          </p:cNvSpPr>
          <p:nvPr>
            <p:ph type="body" idx="1"/>
          </p:nvPr>
        </p:nvSpPr>
        <p:spPr>
          <a:xfrm>
            <a:off x="431800" y="1008000"/>
            <a:ext cx="11339513" cy="360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rgbClr val="3F3F3F"/>
              </a:buClr>
              <a:buSzPts val="1800"/>
              <a:buNone/>
              <a:defRPr/>
            </a:lvl1pPr>
            <a:lvl2pPr marL="914400" lvl="1" indent="-228600" algn="l">
              <a:lnSpc>
                <a:spcPct val="90000"/>
              </a:lnSpc>
              <a:spcBef>
                <a:spcPts val="500"/>
              </a:spcBef>
              <a:spcAft>
                <a:spcPts val="0"/>
              </a:spcAft>
              <a:buClr>
                <a:srgbClr val="3F3F3F"/>
              </a:buClr>
              <a:buSzPts val="1600"/>
              <a:buNone/>
              <a:defRPr/>
            </a:lvl2pPr>
            <a:lvl3pPr marL="1371600" lvl="2" indent="-228600" algn="l">
              <a:lnSpc>
                <a:spcPct val="90000"/>
              </a:lnSpc>
              <a:spcBef>
                <a:spcPts val="500"/>
              </a:spcBef>
              <a:spcAft>
                <a:spcPts val="0"/>
              </a:spcAft>
              <a:buClr>
                <a:srgbClr val="3F3F3F"/>
              </a:buClr>
              <a:buSzPts val="1400"/>
              <a:buNone/>
              <a:defRPr/>
            </a:lvl3pPr>
            <a:lvl4pPr marL="1828800" lvl="3" indent="-228600" algn="l">
              <a:lnSpc>
                <a:spcPct val="90000"/>
              </a:lnSpc>
              <a:spcBef>
                <a:spcPts val="500"/>
              </a:spcBef>
              <a:spcAft>
                <a:spcPts val="0"/>
              </a:spcAft>
              <a:buClr>
                <a:srgbClr val="3F3F3F"/>
              </a:buClr>
              <a:buSzPts val="1400"/>
              <a:buNone/>
              <a:defRPr/>
            </a:lvl4pPr>
            <a:lvl5pPr marL="2286000" lvl="4" indent="-228600" algn="l">
              <a:lnSpc>
                <a:spcPct val="90000"/>
              </a:lnSpc>
              <a:spcBef>
                <a:spcPts val="500"/>
              </a:spcBef>
              <a:spcAft>
                <a:spcPts val="0"/>
              </a:spcAft>
              <a:buClr>
                <a:srgbClr val="3F3F3F"/>
              </a:buClr>
              <a:buSzPts val="14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43"/>
          <p:cNvSpPr txBox="1">
            <a:spLocks noGrp="1"/>
          </p:cNvSpPr>
          <p:nvPr>
            <p:ph type="ftr" idx="11"/>
          </p:nvPr>
        </p:nvSpPr>
        <p:spPr>
          <a:xfrm>
            <a:off x="432000" y="6439820"/>
            <a:ext cx="5664000" cy="295062"/>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43"/>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with Subtitle">
  <p:cSld name="Comparison with Subtitle">
    <p:spTree>
      <p:nvGrpSpPr>
        <p:cNvPr id="1" name="Shape 58"/>
        <p:cNvGrpSpPr/>
        <p:nvPr/>
      </p:nvGrpSpPr>
      <p:grpSpPr>
        <a:xfrm>
          <a:off x="0" y="0"/>
          <a:ext cx="0" cy="0"/>
          <a:chOff x="0" y="0"/>
          <a:chExt cx="0" cy="0"/>
        </a:xfrm>
      </p:grpSpPr>
      <p:sp>
        <p:nvSpPr>
          <p:cNvPr id="59" name="Google Shape;59;p44"/>
          <p:cNvSpPr txBox="1">
            <a:spLocks noGrp="1"/>
          </p:cNvSpPr>
          <p:nvPr>
            <p:ph type="title"/>
          </p:nvPr>
        </p:nvSpPr>
        <p:spPr>
          <a:xfrm>
            <a:off x="432000" y="432000"/>
            <a:ext cx="11340000" cy="4320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3200"/>
              <a:buFont typeface="Corbel"/>
              <a:buNone/>
              <a:defRPr>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44"/>
          <p:cNvSpPr txBox="1">
            <a:spLocks noGrp="1"/>
          </p:cNvSpPr>
          <p:nvPr>
            <p:ph type="body" idx="1"/>
          </p:nvPr>
        </p:nvSpPr>
        <p:spPr>
          <a:xfrm>
            <a:off x="431800" y="1008000"/>
            <a:ext cx="11339513" cy="360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rgbClr val="3F3F3F"/>
              </a:buClr>
              <a:buSzPts val="1800"/>
              <a:buNone/>
              <a:defRPr/>
            </a:lvl1pPr>
            <a:lvl2pPr marL="914400" lvl="1" indent="-228600" algn="l">
              <a:lnSpc>
                <a:spcPct val="90000"/>
              </a:lnSpc>
              <a:spcBef>
                <a:spcPts val="500"/>
              </a:spcBef>
              <a:spcAft>
                <a:spcPts val="0"/>
              </a:spcAft>
              <a:buClr>
                <a:srgbClr val="3F3F3F"/>
              </a:buClr>
              <a:buSzPts val="1600"/>
              <a:buNone/>
              <a:defRPr/>
            </a:lvl2pPr>
            <a:lvl3pPr marL="1371600" lvl="2" indent="-228600" algn="l">
              <a:lnSpc>
                <a:spcPct val="90000"/>
              </a:lnSpc>
              <a:spcBef>
                <a:spcPts val="500"/>
              </a:spcBef>
              <a:spcAft>
                <a:spcPts val="0"/>
              </a:spcAft>
              <a:buClr>
                <a:srgbClr val="3F3F3F"/>
              </a:buClr>
              <a:buSzPts val="1400"/>
              <a:buNone/>
              <a:defRPr/>
            </a:lvl3pPr>
            <a:lvl4pPr marL="1828800" lvl="3" indent="-228600" algn="l">
              <a:lnSpc>
                <a:spcPct val="90000"/>
              </a:lnSpc>
              <a:spcBef>
                <a:spcPts val="500"/>
              </a:spcBef>
              <a:spcAft>
                <a:spcPts val="0"/>
              </a:spcAft>
              <a:buClr>
                <a:srgbClr val="3F3F3F"/>
              </a:buClr>
              <a:buSzPts val="1400"/>
              <a:buNone/>
              <a:defRPr/>
            </a:lvl4pPr>
            <a:lvl5pPr marL="2286000" lvl="4" indent="-228600" algn="l">
              <a:lnSpc>
                <a:spcPct val="90000"/>
              </a:lnSpc>
              <a:spcBef>
                <a:spcPts val="500"/>
              </a:spcBef>
              <a:spcAft>
                <a:spcPts val="0"/>
              </a:spcAft>
              <a:buClr>
                <a:srgbClr val="3F3F3F"/>
              </a:buClr>
              <a:buSzPts val="14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1" name="Google Shape;61;p44"/>
          <p:cNvSpPr txBox="1">
            <a:spLocks noGrp="1"/>
          </p:cNvSpPr>
          <p:nvPr>
            <p:ph type="body" idx="2"/>
          </p:nvPr>
        </p:nvSpPr>
        <p:spPr>
          <a:xfrm>
            <a:off x="432000" y="2307689"/>
            <a:ext cx="5472000" cy="360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rgbClr val="3F3F3F"/>
              </a:buClr>
              <a:buSzPts val="2400"/>
              <a:buNone/>
              <a:defRPr sz="2400" b="1">
                <a:solidFill>
                  <a:srgbClr val="3F3F3F"/>
                </a:solidFill>
              </a:defRPr>
            </a:lvl1pPr>
            <a:lvl2pPr marL="914400" lvl="1" indent="-228600" algn="l">
              <a:lnSpc>
                <a:spcPct val="90000"/>
              </a:lnSpc>
              <a:spcBef>
                <a:spcPts val="500"/>
              </a:spcBef>
              <a:spcAft>
                <a:spcPts val="0"/>
              </a:spcAft>
              <a:buClr>
                <a:srgbClr val="3F3F3F"/>
              </a:buClr>
              <a:buSzPts val="2000"/>
              <a:buNone/>
              <a:defRPr sz="2000" b="1"/>
            </a:lvl2pPr>
            <a:lvl3pPr marL="1371600" lvl="2" indent="-228600" algn="l">
              <a:lnSpc>
                <a:spcPct val="90000"/>
              </a:lnSpc>
              <a:spcBef>
                <a:spcPts val="500"/>
              </a:spcBef>
              <a:spcAft>
                <a:spcPts val="0"/>
              </a:spcAft>
              <a:buClr>
                <a:srgbClr val="3F3F3F"/>
              </a:buClr>
              <a:buSzPts val="1800"/>
              <a:buNone/>
              <a:defRPr sz="1800" b="1"/>
            </a:lvl3pPr>
            <a:lvl4pPr marL="1828800" lvl="3" indent="-228600" algn="l">
              <a:lnSpc>
                <a:spcPct val="90000"/>
              </a:lnSpc>
              <a:spcBef>
                <a:spcPts val="500"/>
              </a:spcBef>
              <a:spcAft>
                <a:spcPts val="0"/>
              </a:spcAft>
              <a:buClr>
                <a:srgbClr val="3F3F3F"/>
              </a:buClr>
              <a:buSzPts val="1600"/>
              <a:buNone/>
              <a:defRPr sz="1600" b="1"/>
            </a:lvl4pPr>
            <a:lvl5pPr marL="2286000" lvl="4" indent="-228600" algn="l">
              <a:lnSpc>
                <a:spcPct val="90000"/>
              </a:lnSpc>
              <a:spcBef>
                <a:spcPts val="500"/>
              </a:spcBef>
              <a:spcAft>
                <a:spcPts val="0"/>
              </a:spcAft>
              <a:buClr>
                <a:srgbClr val="3F3F3F"/>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2" name="Google Shape;62;p44"/>
          <p:cNvSpPr txBox="1">
            <a:spLocks noGrp="1"/>
          </p:cNvSpPr>
          <p:nvPr>
            <p:ph type="body" idx="3"/>
          </p:nvPr>
        </p:nvSpPr>
        <p:spPr>
          <a:xfrm>
            <a:off x="432000" y="2815037"/>
            <a:ext cx="5472000" cy="3376963"/>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rgbClr val="3F3F3F"/>
              </a:buClr>
              <a:buSzPts val="1800"/>
              <a:buChar char="•"/>
              <a:defRPr>
                <a:solidFill>
                  <a:srgbClr val="3F3F3F"/>
                </a:solidFill>
              </a:defRPr>
            </a:lvl1pPr>
            <a:lvl2pPr marL="914400" lvl="1" indent="-330200" algn="l">
              <a:lnSpc>
                <a:spcPct val="90000"/>
              </a:lnSpc>
              <a:spcBef>
                <a:spcPts val="500"/>
              </a:spcBef>
              <a:spcAft>
                <a:spcPts val="0"/>
              </a:spcAft>
              <a:buClr>
                <a:srgbClr val="3F3F3F"/>
              </a:buClr>
              <a:buSzPts val="1600"/>
              <a:buChar char="•"/>
              <a:defRPr>
                <a:solidFill>
                  <a:srgbClr val="3F3F3F"/>
                </a:solidFill>
              </a:defRPr>
            </a:lvl2pPr>
            <a:lvl3pPr marL="1371600" lvl="2" indent="-317500" algn="l">
              <a:lnSpc>
                <a:spcPct val="90000"/>
              </a:lnSpc>
              <a:spcBef>
                <a:spcPts val="500"/>
              </a:spcBef>
              <a:spcAft>
                <a:spcPts val="0"/>
              </a:spcAft>
              <a:buClr>
                <a:srgbClr val="3F3F3F"/>
              </a:buClr>
              <a:buSzPts val="1400"/>
              <a:buChar char="•"/>
              <a:defRPr>
                <a:solidFill>
                  <a:srgbClr val="3F3F3F"/>
                </a:solidFill>
              </a:defRPr>
            </a:lvl3pPr>
            <a:lvl4pPr marL="1828800" lvl="3" indent="-317500" algn="l">
              <a:lnSpc>
                <a:spcPct val="90000"/>
              </a:lnSpc>
              <a:spcBef>
                <a:spcPts val="500"/>
              </a:spcBef>
              <a:spcAft>
                <a:spcPts val="0"/>
              </a:spcAft>
              <a:buClr>
                <a:srgbClr val="3F3F3F"/>
              </a:buClr>
              <a:buSzPts val="1400"/>
              <a:buChar char="•"/>
              <a:defRPr>
                <a:solidFill>
                  <a:srgbClr val="3F3F3F"/>
                </a:solidFill>
              </a:defRPr>
            </a:lvl4pPr>
            <a:lvl5pPr marL="2286000" lvl="4" indent="-317500" algn="l">
              <a:lnSpc>
                <a:spcPct val="90000"/>
              </a:lnSpc>
              <a:spcBef>
                <a:spcPts val="500"/>
              </a:spcBef>
              <a:spcAft>
                <a:spcPts val="0"/>
              </a:spcAft>
              <a:buClr>
                <a:srgbClr val="3F3F3F"/>
              </a:buClr>
              <a:buSzPts val="1400"/>
              <a:buChar char="•"/>
              <a:defRPr>
                <a:solidFill>
                  <a:srgbClr val="3F3F3F"/>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44"/>
          <p:cNvSpPr txBox="1">
            <a:spLocks noGrp="1"/>
          </p:cNvSpPr>
          <p:nvPr>
            <p:ph type="body" idx="4"/>
          </p:nvPr>
        </p:nvSpPr>
        <p:spPr>
          <a:xfrm>
            <a:off x="6300000" y="2308214"/>
            <a:ext cx="5472000" cy="358775"/>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rgbClr val="3F3F3F"/>
              </a:buClr>
              <a:buSzPts val="2400"/>
              <a:buNone/>
              <a:defRPr sz="2400" b="1"/>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4" name="Google Shape;64;p44"/>
          <p:cNvSpPr txBox="1">
            <a:spLocks noGrp="1"/>
          </p:cNvSpPr>
          <p:nvPr>
            <p:ph type="body" idx="5"/>
          </p:nvPr>
        </p:nvSpPr>
        <p:spPr>
          <a:xfrm>
            <a:off x="6299887" y="2812214"/>
            <a:ext cx="5472113" cy="3379036"/>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rgbClr val="3F3F3F"/>
              </a:buClr>
              <a:buSzPts val="1800"/>
              <a:buChar char="•"/>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44"/>
          <p:cNvSpPr txBox="1">
            <a:spLocks noGrp="1"/>
          </p:cNvSpPr>
          <p:nvPr>
            <p:ph type="ftr" idx="11"/>
          </p:nvPr>
        </p:nvSpPr>
        <p:spPr>
          <a:xfrm>
            <a:off x="432000" y="6439820"/>
            <a:ext cx="5664000" cy="295062"/>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4"/>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
        <p:nvSpPr>
          <p:cNvPr id="67" name="Google Shape;67;p44" descr="Accent block left"/>
          <p:cNvSpPr/>
          <p:nvPr/>
        </p:nvSpPr>
        <p:spPr>
          <a:xfrm>
            <a:off x="431800" y="2100317"/>
            <a:ext cx="1984175" cy="11482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ndara"/>
              <a:ea typeface="Candara"/>
              <a:cs typeface="Candara"/>
              <a:sym typeface="Candara"/>
            </a:endParaRPr>
          </a:p>
        </p:txBody>
      </p:sp>
      <p:sp>
        <p:nvSpPr>
          <p:cNvPr id="68" name="Google Shape;68;p44" descr="Accent bar right&#10;"/>
          <p:cNvSpPr/>
          <p:nvPr/>
        </p:nvSpPr>
        <p:spPr>
          <a:xfrm>
            <a:off x="6299887" y="2100317"/>
            <a:ext cx="1984175" cy="114824"/>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ndara"/>
              <a:ea typeface="Candara"/>
              <a:cs typeface="Candara"/>
              <a:sym typeface="Candara"/>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Divier Slide 2">
  <p:cSld name="Divier Slide 2">
    <p:bg>
      <p:bgPr>
        <a:solidFill>
          <a:srgbClr val="3F3F3F"/>
        </a:solidFill>
        <a:effectLst/>
      </p:bgPr>
    </p:bg>
    <p:spTree>
      <p:nvGrpSpPr>
        <p:cNvPr id="1" name="Shape 69"/>
        <p:cNvGrpSpPr/>
        <p:nvPr/>
      </p:nvGrpSpPr>
      <p:grpSpPr>
        <a:xfrm>
          <a:off x="0" y="0"/>
          <a:ext cx="0" cy="0"/>
          <a:chOff x="0" y="0"/>
          <a:chExt cx="0" cy="0"/>
        </a:xfrm>
      </p:grpSpPr>
      <p:sp>
        <p:nvSpPr>
          <p:cNvPr id="70" name="Google Shape;70;p45"/>
          <p:cNvSpPr>
            <a:spLocks noGrp="1"/>
          </p:cNvSpPr>
          <p:nvPr>
            <p:ph type="pic" idx="2"/>
          </p:nvPr>
        </p:nvSpPr>
        <p:spPr>
          <a:xfrm>
            <a:off x="2411412" y="0"/>
            <a:ext cx="9780588" cy="6371351"/>
          </a:xfrm>
          <a:prstGeom prst="rect">
            <a:avLst/>
          </a:prstGeom>
          <a:solidFill>
            <a:srgbClr val="D8D8D8"/>
          </a:solidFill>
          <a:ln>
            <a:noFill/>
          </a:ln>
        </p:spPr>
      </p:sp>
      <p:sp>
        <p:nvSpPr>
          <p:cNvPr id="71" name="Google Shape;71;p45"/>
          <p:cNvSpPr txBox="1">
            <a:spLocks noGrp="1"/>
          </p:cNvSpPr>
          <p:nvPr>
            <p:ph type="title"/>
          </p:nvPr>
        </p:nvSpPr>
        <p:spPr>
          <a:xfrm>
            <a:off x="-1700" y="2156226"/>
            <a:ext cx="5958000" cy="1958400"/>
          </a:xfrm>
          <a:prstGeom prst="rect">
            <a:avLst/>
          </a:prstGeom>
          <a:solidFill>
            <a:schemeClr val="lt1"/>
          </a:solidFill>
          <a:ln>
            <a:noFill/>
          </a:ln>
        </p:spPr>
        <p:txBody>
          <a:bodyPr spcFirstLastPara="1" wrap="square" lIns="252000" tIns="180000" rIns="180000" bIns="180000" anchor="ctr" anchorCtr="0">
            <a:noAutofit/>
          </a:bodyPr>
          <a:lstStyle>
            <a:lvl1pPr lvl="0" algn="l">
              <a:lnSpc>
                <a:spcPct val="90000"/>
              </a:lnSpc>
              <a:spcBef>
                <a:spcPts val="0"/>
              </a:spcBef>
              <a:spcAft>
                <a:spcPts val="0"/>
              </a:spcAft>
              <a:buClr>
                <a:srgbClr val="3F3F3F"/>
              </a:buClr>
              <a:buSzPts val="6000"/>
              <a:buFont typeface="Corbel"/>
              <a:buNone/>
              <a:defRPr sz="6000" b="1">
                <a:solidFill>
                  <a:srgbClr val="3F3F3F"/>
                </a:solidFill>
                <a:latin typeface="Corbel"/>
                <a:ea typeface="Corbel"/>
                <a:cs typeface="Corbel"/>
                <a:sym typeface="Corbe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45"/>
          <p:cNvSpPr txBox="1">
            <a:spLocks noGrp="1"/>
          </p:cNvSpPr>
          <p:nvPr>
            <p:ph type="body" idx="1"/>
          </p:nvPr>
        </p:nvSpPr>
        <p:spPr>
          <a:xfrm>
            <a:off x="0" y="4110760"/>
            <a:ext cx="5956300" cy="1100565"/>
          </a:xfrm>
          <a:prstGeom prst="rect">
            <a:avLst/>
          </a:prstGeom>
          <a:solidFill>
            <a:schemeClr val="dk1">
              <a:alpha val="80000"/>
            </a:schemeClr>
          </a:solidFill>
          <a:ln>
            <a:noFill/>
          </a:ln>
        </p:spPr>
        <p:txBody>
          <a:bodyPr spcFirstLastPara="1" wrap="square" lIns="252000" tIns="180000" rIns="180000" bIns="180000" anchor="t" anchorCtr="0">
            <a:noAutofit/>
          </a:bodyPr>
          <a:lstStyle>
            <a:lvl1pPr marL="457200" lvl="0" indent="-228600" algn="l">
              <a:lnSpc>
                <a:spcPct val="90000"/>
              </a:lnSpc>
              <a:spcBef>
                <a:spcPts val="1000"/>
              </a:spcBef>
              <a:spcAft>
                <a:spcPts val="0"/>
              </a:spcAft>
              <a:buClr>
                <a:schemeClr val="lt1"/>
              </a:buClr>
              <a:buSzPts val="1800"/>
              <a:buNone/>
              <a:defRPr sz="1800">
                <a:solidFill>
                  <a:schemeClr val="lt1"/>
                </a:solidFill>
              </a:defRPr>
            </a:lvl1pPr>
            <a:lvl2pPr marL="914400" lvl="1" indent="-228600" algn="r">
              <a:lnSpc>
                <a:spcPct val="90000"/>
              </a:lnSpc>
              <a:spcBef>
                <a:spcPts val="500"/>
              </a:spcBef>
              <a:spcAft>
                <a:spcPts val="0"/>
              </a:spcAft>
              <a:buClr>
                <a:schemeClr val="lt1"/>
              </a:buClr>
              <a:buSzPts val="1800"/>
              <a:buNone/>
              <a:defRPr sz="1800">
                <a:solidFill>
                  <a:schemeClr val="lt1"/>
                </a:solidFill>
              </a:defRPr>
            </a:lvl2pPr>
            <a:lvl3pPr marL="1371600" lvl="2" indent="-228600" algn="r">
              <a:lnSpc>
                <a:spcPct val="90000"/>
              </a:lnSpc>
              <a:spcBef>
                <a:spcPts val="500"/>
              </a:spcBef>
              <a:spcAft>
                <a:spcPts val="0"/>
              </a:spcAft>
              <a:buClr>
                <a:schemeClr val="lt1"/>
              </a:buClr>
              <a:buSzPts val="1800"/>
              <a:buNone/>
              <a:defRPr sz="1800">
                <a:solidFill>
                  <a:schemeClr val="lt1"/>
                </a:solidFill>
              </a:defRPr>
            </a:lvl3pPr>
            <a:lvl4pPr marL="1828800" lvl="3" indent="-228600" algn="r">
              <a:lnSpc>
                <a:spcPct val="90000"/>
              </a:lnSpc>
              <a:spcBef>
                <a:spcPts val="500"/>
              </a:spcBef>
              <a:spcAft>
                <a:spcPts val="0"/>
              </a:spcAft>
              <a:buClr>
                <a:schemeClr val="lt1"/>
              </a:buClr>
              <a:buSzPts val="1800"/>
              <a:buNone/>
              <a:defRPr sz="1800">
                <a:solidFill>
                  <a:schemeClr val="lt1"/>
                </a:solidFill>
              </a:defRPr>
            </a:lvl4pPr>
            <a:lvl5pPr marL="2286000" lvl="4" indent="-228600" algn="r">
              <a:lnSpc>
                <a:spcPct val="90000"/>
              </a:lnSpc>
              <a:spcBef>
                <a:spcPts val="500"/>
              </a:spcBef>
              <a:spcAft>
                <a:spcPts val="0"/>
              </a:spcAft>
              <a:buClr>
                <a:schemeClr val="lt1"/>
              </a:buClr>
              <a:buSzPts val="1800"/>
              <a:buNone/>
              <a:defRPr sz="1800">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45"/>
          <p:cNvSpPr txBox="1">
            <a:spLocks noGrp="1"/>
          </p:cNvSpPr>
          <p:nvPr>
            <p:ph type="ftr" idx="11"/>
          </p:nvPr>
        </p:nvSpPr>
        <p:spPr>
          <a:xfrm>
            <a:off x="432000" y="6439820"/>
            <a:ext cx="5664000" cy="295062"/>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45"/>
          <p:cNvSpPr/>
          <p:nvPr/>
        </p:nvSpPr>
        <p:spPr>
          <a:xfrm>
            <a:off x="0" y="5209682"/>
            <a:ext cx="2411412" cy="11482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ndara"/>
              <a:ea typeface="Candara"/>
              <a:cs typeface="Candara"/>
              <a:sym typeface="Candara"/>
            </a:endParaRPr>
          </a:p>
        </p:txBody>
      </p:sp>
      <p:sp>
        <p:nvSpPr>
          <p:cNvPr id="75" name="Google Shape;75;p45"/>
          <p:cNvSpPr/>
          <p:nvPr/>
        </p:nvSpPr>
        <p:spPr>
          <a:xfrm>
            <a:off x="9780103" y="6803351"/>
            <a:ext cx="1979897" cy="54650"/>
          </a:xfrm>
          <a:prstGeom prst="rect">
            <a:avLst/>
          </a:prstGeom>
          <a:solidFill>
            <a:srgbClr val="D9D9D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sp>
        <p:nvSpPr>
          <p:cNvPr id="76" name="Google Shape;76;p45"/>
          <p:cNvSpPr/>
          <p:nvPr/>
        </p:nvSpPr>
        <p:spPr>
          <a:xfrm>
            <a:off x="0" y="6803351"/>
            <a:ext cx="9780104" cy="5465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sp>
        <p:nvSpPr>
          <p:cNvPr id="77" name="Google Shape;77;p45"/>
          <p:cNvSpPr/>
          <p:nvPr/>
        </p:nvSpPr>
        <p:spPr>
          <a:xfrm>
            <a:off x="11760000" y="6803351"/>
            <a:ext cx="432000" cy="5465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sp>
        <p:nvSpPr>
          <p:cNvPr id="78" name="Google Shape;78;p45"/>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ext Image Layout 2">
  <p:cSld name="Text Image Layout 2">
    <p:spTree>
      <p:nvGrpSpPr>
        <p:cNvPr id="1" name="Shape 79"/>
        <p:cNvGrpSpPr/>
        <p:nvPr/>
      </p:nvGrpSpPr>
      <p:grpSpPr>
        <a:xfrm>
          <a:off x="0" y="0"/>
          <a:ext cx="0" cy="0"/>
          <a:chOff x="0" y="0"/>
          <a:chExt cx="0" cy="0"/>
        </a:xfrm>
      </p:grpSpPr>
      <p:sp>
        <p:nvSpPr>
          <p:cNvPr id="80" name="Google Shape;80;p46"/>
          <p:cNvSpPr>
            <a:spLocks noGrp="1"/>
          </p:cNvSpPr>
          <p:nvPr>
            <p:ph type="pic" idx="2"/>
          </p:nvPr>
        </p:nvSpPr>
        <p:spPr>
          <a:xfrm>
            <a:off x="0" y="-1"/>
            <a:ext cx="6096000" cy="6371351"/>
          </a:xfrm>
          <a:prstGeom prst="rect">
            <a:avLst/>
          </a:prstGeom>
          <a:solidFill>
            <a:srgbClr val="F2F2F2"/>
          </a:solidFill>
          <a:ln>
            <a:noFill/>
          </a:ln>
        </p:spPr>
      </p:sp>
      <p:sp>
        <p:nvSpPr>
          <p:cNvPr id="81" name="Google Shape;81;p46"/>
          <p:cNvSpPr txBox="1">
            <a:spLocks noGrp="1"/>
          </p:cNvSpPr>
          <p:nvPr>
            <p:ph type="title"/>
          </p:nvPr>
        </p:nvSpPr>
        <p:spPr>
          <a:xfrm>
            <a:off x="5118100" y="1869795"/>
            <a:ext cx="6641900" cy="1124345"/>
          </a:xfrm>
          <a:prstGeom prst="rect">
            <a:avLst/>
          </a:prstGeom>
          <a:solidFill>
            <a:srgbClr val="F2F2F2"/>
          </a:solidFill>
          <a:ln>
            <a:noFill/>
          </a:ln>
        </p:spPr>
        <p:txBody>
          <a:bodyPr spcFirstLastPara="1" wrap="square" lIns="180000" tIns="180000" rIns="180000" bIns="180000" anchor="ctr" anchorCtr="0">
            <a:noAutofit/>
          </a:bodyPr>
          <a:lstStyle>
            <a:lvl1pPr lvl="0" algn="l">
              <a:lnSpc>
                <a:spcPct val="90000"/>
              </a:lnSpc>
              <a:spcBef>
                <a:spcPts val="0"/>
              </a:spcBef>
              <a:spcAft>
                <a:spcPts val="0"/>
              </a:spcAft>
              <a:buClr>
                <a:srgbClr val="3F3F3F"/>
              </a:buClr>
              <a:buSzPts val="6000"/>
              <a:buFont typeface="Corbel"/>
              <a:buNone/>
              <a:defRPr sz="6000" b="1">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46"/>
          <p:cNvSpPr txBox="1">
            <a:spLocks noGrp="1"/>
          </p:cNvSpPr>
          <p:nvPr>
            <p:ph type="body" idx="1"/>
          </p:nvPr>
        </p:nvSpPr>
        <p:spPr>
          <a:xfrm>
            <a:off x="5118334" y="2994141"/>
            <a:ext cx="6641626" cy="590155"/>
          </a:xfrm>
          <a:prstGeom prst="rect">
            <a:avLst/>
          </a:prstGeom>
          <a:solidFill>
            <a:schemeClr val="dk1">
              <a:alpha val="80000"/>
            </a:schemeClr>
          </a:solidFill>
          <a:ln>
            <a:noFill/>
          </a:ln>
        </p:spPr>
        <p:txBody>
          <a:bodyPr spcFirstLastPara="1" wrap="square" lIns="180000" tIns="180000" rIns="180000" bIns="180000" anchor="t" anchorCtr="0">
            <a:noAutofit/>
          </a:bodyPr>
          <a:lstStyle>
            <a:lvl1pPr marL="457200" lvl="0" indent="-228600" algn="l">
              <a:lnSpc>
                <a:spcPct val="90000"/>
              </a:lnSpc>
              <a:spcBef>
                <a:spcPts val="1000"/>
              </a:spcBef>
              <a:spcAft>
                <a:spcPts val="0"/>
              </a:spcAft>
              <a:buClr>
                <a:schemeClr val="lt1"/>
              </a:buClr>
              <a:buSzPts val="1800"/>
              <a:buNone/>
              <a:defRPr>
                <a:solidFill>
                  <a:schemeClr val="lt1"/>
                </a:solidFill>
              </a:defRPr>
            </a:lvl1pPr>
            <a:lvl2pPr marL="914400" lvl="1" indent="-228600" algn="l">
              <a:lnSpc>
                <a:spcPct val="90000"/>
              </a:lnSpc>
              <a:spcBef>
                <a:spcPts val="500"/>
              </a:spcBef>
              <a:spcAft>
                <a:spcPts val="0"/>
              </a:spcAft>
              <a:buClr>
                <a:srgbClr val="3F3F3F"/>
              </a:buClr>
              <a:buSzPts val="1600"/>
              <a:buNone/>
              <a:defRPr/>
            </a:lvl2pPr>
            <a:lvl3pPr marL="1371600" lvl="2" indent="-228600" algn="l">
              <a:lnSpc>
                <a:spcPct val="90000"/>
              </a:lnSpc>
              <a:spcBef>
                <a:spcPts val="500"/>
              </a:spcBef>
              <a:spcAft>
                <a:spcPts val="0"/>
              </a:spcAft>
              <a:buClr>
                <a:srgbClr val="3F3F3F"/>
              </a:buClr>
              <a:buSzPts val="1400"/>
              <a:buNone/>
              <a:defRPr/>
            </a:lvl3pPr>
            <a:lvl4pPr marL="1828800" lvl="3" indent="-228600" algn="l">
              <a:lnSpc>
                <a:spcPct val="90000"/>
              </a:lnSpc>
              <a:spcBef>
                <a:spcPts val="500"/>
              </a:spcBef>
              <a:spcAft>
                <a:spcPts val="0"/>
              </a:spcAft>
              <a:buClr>
                <a:srgbClr val="3F3F3F"/>
              </a:buClr>
              <a:buSzPts val="1400"/>
              <a:buNone/>
              <a:defRPr/>
            </a:lvl4pPr>
            <a:lvl5pPr marL="2286000" lvl="4" indent="-228600" algn="l">
              <a:lnSpc>
                <a:spcPct val="90000"/>
              </a:lnSpc>
              <a:spcBef>
                <a:spcPts val="500"/>
              </a:spcBef>
              <a:spcAft>
                <a:spcPts val="0"/>
              </a:spcAft>
              <a:buClr>
                <a:srgbClr val="3F3F3F"/>
              </a:buClr>
              <a:buSzPts val="14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46"/>
          <p:cNvSpPr txBox="1">
            <a:spLocks noGrp="1"/>
          </p:cNvSpPr>
          <p:nvPr>
            <p:ph type="body" idx="3"/>
          </p:nvPr>
        </p:nvSpPr>
        <p:spPr>
          <a:xfrm>
            <a:off x="6288000" y="3763648"/>
            <a:ext cx="5472000" cy="2428351"/>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rgbClr val="3F3F3F"/>
              </a:buClr>
              <a:buSzPts val="1800"/>
              <a:buChar char="•"/>
              <a:defRPr>
                <a:solidFill>
                  <a:srgbClr val="3F3F3F"/>
                </a:solidFill>
              </a:defRPr>
            </a:lvl1pPr>
            <a:lvl2pPr marL="914400" lvl="1" indent="-330200" algn="l">
              <a:lnSpc>
                <a:spcPct val="90000"/>
              </a:lnSpc>
              <a:spcBef>
                <a:spcPts val="500"/>
              </a:spcBef>
              <a:spcAft>
                <a:spcPts val="0"/>
              </a:spcAft>
              <a:buClr>
                <a:srgbClr val="3F3F3F"/>
              </a:buClr>
              <a:buSzPts val="1600"/>
              <a:buChar char="•"/>
              <a:defRPr>
                <a:solidFill>
                  <a:srgbClr val="3F3F3F"/>
                </a:solidFill>
              </a:defRPr>
            </a:lvl2pPr>
            <a:lvl3pPr marL="1371600" lvl="2" indent="-317500" algn="l">
              <a:lnSpc>
                <a:spcPct val="90000"/>
              </a:lnSpc>
              <a:spcBef>
                <a:spcPts val="500"/>
              </a:spcBef>
              <a:spcAft>
                <a:spcPts val="0"/>
              </a:spcAft>
              <a:buClr>
                <a:srgbClr val="3F3F3F"/>
              </a:buClr>
              <a:buSzPts val="1400"/>
              <a:buChar char="•"/>
              <a:defRPr>
                <a:solidFill>
                  <a:srgbClr val="3F3F3F"/>
                </a:solidFill>
              </a:defRPr>
            </a:lvl3pPr>
            <a:lvl4pPr marL="1828800" lvl="3" indent="-317500" algn="l">
              <a:lnSpc>
                <a:spcPct val="90000"/>
              </a:lnSpc>
              <a:spcBef>
                <a:spcPts val="500"/>
              </a:spcBef>
              <a:spcAft>
                <a:spcPts val="0"/>
              </a:spcAft>
              <a:buClr>
                <a:srgbClr val="3F3F3F"/>
              </a:buClr>
              <a:buSzPts val="1400"/>
              <a:buChar char="•"/>
              <a:defRPr>
                <a:solidFill>
                  <a:srgbClr val="3F3F3F"/>
                </a:solidFill>
              </a:defRPr>
            </a:lvl4pPr>
            <a:lvl5pPr marL="2286000" lvl="4" indent="-317500" algn="l">
              <a:lnSpc>
                <a:spcPct val="90000"/>
              </a:lnSpc>
              <a:spcBef>
                <a:spcPts val="500"/>
              </a:spcBef>
              <a:spcAft>
                <a:spcPts val="0"/>
              </a:spcAft>
              <a:buClr>
                <a:srgbClr val="3F3F3F"/>
              </a:buClr>
              <a:buSzPts val="1400"/>
              <a:buChar char="•"/>
              <a:defRPr>
                <a:solidFill>
                  <a:srgbClr val="3F3F3F"/>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4" name="Google Shape;84;p46"/>
          <p:cNvSpPr txBox="1">
            <a:spLocks noGrp="1"/>
          </p:cNvSpPr>
          <p:nvPr>
            <p:ph type="ftr" idx="11"/>
          </p:nvPr>
        </p:nvSpPr>
        <p:spPr>
          <a:xfrm>
            <a:off x="432000" y="6439820"/>
            <a:ext cx="5664000" cy="295062"/>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46"/>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
        <p:nvSpPr>
          <p:cNvPr id="86" name="Google Shape;86;p46"/>
          <p:cNvSpPr/>
          <p:nvPr/>
        </p:nvSpPr>
        <p:spPr>
          <a:xfrm>
            <a:off x="9775824" y="1762069"/>
            <a:ext cx="1984175" cy="11482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ndara"/>
              <a:ea typeface="Candara"/>
              <a:cs typeface="Candara"/>
              <a:sym typeface="Candara"/>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hank You">
  <p:cSld name="Thank You">
    <p:bg>
      <p:bgPr>
        <a:solidFill>
          <a:srgbClr val="F2F2F2"/>
        </a:solidFill>
        <a:effectLst/>
      </p:bgPr>
    </p:bg>
    <p:spTree>
      <p:nvGrpSpPr>
        <p:cNvPr id="1" name="Shape 87"/>
        <p:cNvGrpSpPr/>
        <p:nvPr/>
      </p:nvGrpSpPr>
      <p:grpSpPr>
        <a:xfrm>
          <a:off x="0" y="0"/>
          <a:ext cx="0" cy="0"/>
          <a:chOff x="0" y="0"/>
          <a:chExt cx="0" cy="0"/>
        </a:xfrm>
      </p:grpSpPr>
      <p:sp>
        <p:nvSpPr>
          <p:cNvPr id="88" name="Google Shape;88;p47"/>
          <p:cNvSpPr>
            <a:spLocks noGrp="1"/>
          </p:cNvSpPr>
          <p:nvPr>
            <p:ph type="pic" idx="2"/>
          </p:nvPr>
        </p:nvSpPr>
        <p:spPr>
          <a:xfrm>
            <a:off x="0" y="0"/>
            <a:ext cx="9780102" cy="6804025"/>
          </a:xfrm>
          <a:prstGeom prst="rect">
            <a:avLst/>
          </a:prstGeom>
          <a:solidFill>
            <a:srgbClr val="D8D8D8"/>
          </a:solidFill>
          <a:ln>
            <a:noFill/>
          </a:ln>
        </p:spPr>
      </p:sp>
      <p:sp>
        <p:nvSpPr>
          <p:cNvPr id="89" name="Google Shape;89;p47"/>
          <p:cNvSpPr txBox="1">
            <a:spLocks noGrp="1"/>
          </p:cNvSpPr>
          <p:nvPr>
            <p:ph type="ctrTitle"/>
          </p:nvPr>
        </p:nvSpPr>
        <p:spPr>
          <a:xfrm>
            <a:off x="8458200" y="2798354"/>
            <a:ext cx="3733800" cy="1013684"/>
          </a:xfrm>
          <a:prstGeom prst="rect">
            <a:avLst/>
          </a:prstGeom>
          <a:solidFill>
            <a:schemeClr val="lt1"/>
          </a:solidFill>
          <a:ln>
            <a:noFill/>
          </a:ln>
        </p:spPr>
        <p:txBody>
          <a:bodyPr spcFirstLastPara="1" wrap="square" lIns="180000" tIns="180000" rIns="252000" bIns="180000" anchor="t" anchorCtr="0">
            <a:noAutofit/>
          </a:bodyPr>
          <a:lstStyle>
            <a:lvl1pPr lvl="0" algn="r">
              <a:lnSpc>
                <a:spcPct val="90000"/>
              </a:lnSpc>
              <a:spcBef>
                <a:spcPts val="0"/>
              </a:spcBef>
              <a:spcAft>
                <a:spcPts val="0"/>
              </a:spcAft>
              <a:buClr>
                <a:srgbClr val="3F3F3F"/>
              </a:buClr>
              <a:buSzPts val="6000"/>
              <a:buFont typeface="Corbel"/>
              <a:buNone/>
              <a:defRPr sz="6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 name="Google Shape;90;p47"/>
          <p:cNvSpPr txBox="1">
            <a:spLocks noGrp="1"/>
          </p:cNvSpPr>
          <p:nvPr>
            <p:ph type="body" idx="1"/>
          </p:nvPr>
        </p:nvSpPr>
        <p:spPr>
          <a:xfrm>
            <a:off x="8458200" y="3957705"/>
            <a:ext cx="2910342" cy="316800"/>
          </a:xfrm>
          <a:prstGeom prst="rect">
            <a:avLst/>
          </a:prstGeom>
          <a:solidFill>
            <a:srgbClr val="3F3F3F"/>
          </a:solidFill>
          <a:ln>
            <a:noFill/>
          </a:ln>
        </p:spPr>
        <p:txBody>
          <a:bodyPr spcFirstLastPara="1" wrap="square" lIns="0" tIns="0" rIns="72000" bIns="0" anchor="ctr" anchorCtr="0">
            <a:noAutofit/>
          </a:bodyPr>
          <a:lstStyle>
            <a:lvl1pPr marL="457200" lvl="0" indent="-228600" algn="r">
              <a:lnSpc>
                <a:spcPct val="90000"/>
              </a:lnSpc>
              <a:spcBef>
                <a:spcPts val="1000"/>
              </a:spcBef>
              <a:spcAft>
                <a:spcPts val="0"/>
              </a:spcAft>
              <a:buClr>
                <a:schemeClr val="lt1"/>
              </a:buClr>
              <a:buSzPts val="1800"/>
              <a:buNone/>
              <a:defRPr>
                <a:solidFill>
                  <a:schemeClr val="lt1"/>
                </a:solidFill>
              </a:defRPr>
            </a:lvl1pPr>
            <a:lvl2pPr marL="914400" lvl="1" indent="-228600" algn="l">
              <a:lnSpc>
                <a:spcPct val="90000"/>
              </a:lnSpc>
              <a:spcBef>
                <a:spcPts val="500"/>
              </a:spcBef>
              <a:spcAft>
                <a:spcPts val="0"/>
              </a:spcAft>
              <a:buClr>
                <a:srgbClr val="3F3F3F"/>
              </a:buClr>
              <a:buSzPts val="1600"/>
              <a:buNone/>
              <a:defRPr/>
            </a:lvl2pPr>
            <a:lvl3pPr marL="1371600" lvl="2" indent="-228600" algn="l">
              <a:lnSpc>
                <a:spcPct val="90000"/>
              </a:lnSpc>
              <a:spcBef>
                <a:spcPts val="500"/>
              </a:spcBef>
              <a:spcAft>
                <a:spcPts val="0"/>
              </a:spcAft>
              <a:buClr>
                <a:srgbClr val="3F3F3F"/>
              </a:buClr>
              <a:buSzPts val="1400"/>
              <a:buNone/>
              <a:defRPr/>
            </a:lvl3pPr>
            <a:lvl4pPr marL="1828800" lvl="3" indent="-228600" algn="l">
              <a:lnSpc>
                <a:spcPct val="90000"/>
              </a:lnSpc>
              <a:spcBef>
                <a:spcPts val="500"/>
              </a:spcBef>
              <a:spcAft>
                <a:spcPts val="0"/>
              </a:spcAft>
              <a:buClr>
                <a:srgbClr val="3F3F3F"/>
              </a:buClr>
              <a:buSzPts val="1400"/>
              <a:buNone/>
              <a:defRPr/>
            </a:lvl4pPr>
            <a:lvl5pPr marL="2286000" lvl="4" indent="-228600" algn="l">
              <a:lnSpc>
                <a:spcPct val="90000"/>
              </a:lnSpc>
              <a:spcBef>
                <a:spcPts val="500"/>
              </a:spcBef>
              <a:spcAft>
                <a:spcPts val="0"/>
              </a:spcAft>
              <a:buClr>
                <a:srgbClr val="3F3F3F"/>
              </a:buClr>
              <a:buSzPts val="14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1" name="Google Shape;91;p47"/>
          <p:cNvSpPr txBox="1">
            <a:spLocks noGrp="1"/>
          </p:cNvSpPr>
          <p:nvPr>
            <p:ph type="body" idx="3"/>
          </p:nvPr>
        </p:nvSpPr>
        <p:spPr>
          <a:xfrm>
            <a:off x="8458200" y="4306722"/>
            <a:ext cx="2910342" cy="316800"/>
          </a:xfrm>
          <a:prstGeom prst="rect">
            <a:avLst/>
          </a:prstGeom>
          <a:solidFill>
            <a:srgbClr val="3F3F3F"/>
          </a:solidFill>
          <a:ln>
            <a:noFill/>
          </a:ln>
        </p:spPr>
        <p:txBody>
          <a:bodyPr spcFirstLastPara="1" wrap="square" lIns="0" tIns="0" rIns="72000" bIns="0" anchor="ctr" anchorCtr="0">
            <a:noAutofit/>
          </a:bodyPr>
          <a:lstStyle>
            <a:lvl1pPr marL="457200" lvl="0" indent="-228600" algn="r">
              <a:lnSpc>
                <a:spcPct val="90000"/>
              </a:lnSpc>
              <a:spcBef>
                <a:spcPts val="1000"/>
              </a:spcBef>
              <a:spcAft>
                <a:spcPts val="0"/>
              </a:spcAft>
              <a:buClr>
                <a:schemeClr val="lt1"/>
              </a:buClr>
              <a:buSzPts val="1800"/>
              <a:buNone/>
              <a:defRPr>
                <a:solidFill>
                  <a:schemeClr val="lt1"/>
                </a:solidFill>
              </a:defRPr>
            </a:lvl1pPr>
            <a:lvl2pPr marL="914400" lvl="1" indent="-228600" algn="l">
              <a:lnSpc>
                <a:spcPct val="90000"/>
              </a:lnSpc>
              <a:spcBef>
                <a:spcPts val="500"/>
              </a:spcBef>
              <a:spcAft>
                <a:spcPts val="0"/>
              </a:spcAft>
              <a:buClr>
                <a:srgbClr val="3F3F3F"/>
              </a:buClr>
              <a:buSzPts val="1600"/>
              <a:buNone/>
              <a:defRPr/>
            </a:lvl2pPr>
            <a:lvl3pPr marL="1371600" lvl="2" indent="-228600" algn="l">
              <a:lnSpc>
                <a:spcPct val="90000"/>
              </a:lnSpc>
              <a:spcBef>
                <a:spcPts val="500"/>
              </a:spcBef>
              <a:spcAft>
                <a:spcPts val="0"/>
              </a:spcAft>
              <a:buClr>
                <a:srgbClr val="3F3F3F"/>
              </a:buClr>
              <a:buSzPts val="1400"/>
              <a:buNone/>
              <a:defRPr/>
            </a:lvl3pPr>
            <a:lvl4pPr marL="1828800" lvl="3" indent="-228600" algn="l">
              <a:lnSpc>
                <a:spcPct val="90000"/>
              </a:lnSpc>
              <a:spcBef>
                <a:spcPts val="500"/>
              </a:spcBef>
              <a:spcAft>
                <a:spcPts val="0"/>
              </a:spcAft>
              <a:buClr>
                <a:srgbClr val="3F3F3F"/>
              </a:buClr>
              <a:buSzPts val="1400"/>
              <a:buNone/>
              <a:defRPr/>
            </a:lvl4pPr>
            <a:lvl5pPr marL="2286000" lvl="4" indent="-228600" algn="l">
              <a:lnSpc>
                <a:spcPct val="90000"/>
              </a:lnSpc>
              <a:spcBef>
                <a:spcPts val="500"/>
              </a:spcBef>
              <a:spcAft>
                <a:spcPts val="0"/>
              </a:spcAft>
              <a:buClr>
                <a:srgbClr val="3F3F3F"/>
              </a:buClr>
              <a:buSzPts val="14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2" name="Google Shape;92;p47"/>
          <p:cNvSpPr txBox="1">
            <a:spLocks noGrp="1"/>
          </p:cNvSpPr>
          <p:nvPr>
            <p:ph type="body" idx="4"/>
          </p:nvPr>
        </p:nvSpPr>
        <p:spPr>
          <a:xfrm>
            <a:off x="8458200" y="4655739"/>
            <a:ext cx="2910342" cy="316800"/>
          </a:xfrm>
          <a:prstGeom prst="rect">
            <a:avLst/>
          </a:prstGeom>
          <a:solidFill>
            <a:srgbClr val="3F3F3F"/>
          </a:solidFill>
          <a:ln>
            <a:noFill/>
          </a:ln>
        </p:spPr>
        <p:txBody>
          <a:bodyPr spcFirstLastPara="1" wrap="square" lIns="0" tIns="0" rIns="72000" bIns="0" anchor="ctr" anchorCtr="0">
            <a:noAutofit/>
          </a:bodyPr>
          <a:lstStyle>
            <a:lvl1pPr marL="457200" lvl="0" indent="-228600" algn="r">
              <a:lnSpc>
                <a:spcPct val="90000"/>
              </a:lnSpc>
              <a:spcBef>
                <a:spcPts val="1000"/>
              </a:spcBef>
              <a:spcAft>
                <a:spcPts val="0"/>
              </a:spcAft>
              <a:buClr>
                <a:schemeClr val="lt1"/>
              </a:buClr>
              <a:buSzPts val="1800"/>
              <a:buNone/>
              <a:defRPr>
                <a:solidFill>
                  <a:schemeClr val="lt1"/>
                </a:solidFill>
              </a:defRPr>
            </a:lvl1pPr>
            <a:lvl2pPr marL="914400" lvl="1" indent="-228600" algn="l">
              <a:lnSpc>
                <a:spcPct val="90000"/>
              </a:lnSpc>
              <a:spcBef>
                <a:spcPts val="500"/>
              </a:spcBef>
              <a:spcAft>
                <a:spcPts val="0"/>
              </a:spcAft>
              <a:buClr>
                <a:srgbClr val="3F3F3F"/>
              </a:buClr>
              <a:buSzPts val="1600"/>
              <a:buNone/>
              <a:defRPr/>
            </a:lvl2pPr>
            <a:lvl3pPr marL="1371600" lvl="2" indent="-228600" algn="l">
              <a:lnSpc>
                <a:spcPct val="90000"/>
              </a:lnSpc>
              <a:spcBef>
                <a:spcPts val="500"/>
              </a:spcBef>
              <a:spcAft>
                <a:spcPts val="0"/>
              </a:spcAft>
              <a:buClr>
                <a:srgbClr val="3F3F3F"/>
              </a:buClr>
              <a:buSzPts val="1400"/>
              <a:buNone/>
              <a:defRPr/>
            </a:lvl3pPr>
            <a:lvl4pPr marL="1828800" lvl="3" indent="-228600" algn="l">
              <a:lnSpc>
                <a:spcPct val="90000"/>
              </a:lnSpc>
              <a:spcBef>
                <a:spcPts val="500"/>
              </a:spcBef>
              <a:spcAft>
                <a:spcPts val="0"/>
              </a:spcAft>
              <a:buClr>
                <a:srgbClr val="3F3F3F"/>
              </a:buClr>
              <a:buSzPts val="1400"/>
              <a:buNone/>
              <a:defRPr/>
            </a:lvl4pPr>
            <a:lvl5pPr marL="2286000" lvl="4" indent="-228600" algn="l">
              <a:lnSpc>
                <a:spcPct val="90000"/>
              </a:lnSpc>
              <a:spcBef>
                <a:spcPts val="500"/>
              </a:spcBef>
              <a:spcAft>
                <a:spcPts val="0"/>
              </a:spcAft>
              <a:buClr>
                <a:srgbClr val="3F3F3F"/>
              </a:buClr>
              <a:buSzPts val="14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3" name="Google Shape;93;p47"/>
          <p:cNvSpPr txBox="1">
            <a:spLocks noGrp="1"/>
          </p:cNvSpPr>
          <p:nvPr>
            <p:ph type="body" idx="5"/>
          </p:nvPr>
        </p:nvSpPr>
        <p:spPr>
          <a:xfrm>
            <a:off x="8458200" y="5004756"/>
            <a:ext cx="2910342" cy="316800"/>
          </a:xfrm>
          <a:prstGeom prst="rect">
            <a:avLst/>
          </a:prstGeom>
          <a:solidFill>
            <a:srgbClr val="3F3F3F"/>
          </a:solidFill>
          <a:ln>
            <a:noFill/>
          </a:ln>
        </p:spPr>
        <p:txBody>
          <a:bodyPr spcFirstLastPara="1" wrap="square" lIns="0" tIns="0" rIns="72000" bIns="0" anchor="ctr" anchorCtr="0">
            <a:noAutofit/>
          </a:bodyPr>
          <a:lstStyle>
            <a:lvl1pPr marL="457200" lvl="0" indent="-228600" algn="r">
              <a:lnSpc>
                <a:spcPct val="90000"/>
              </a:lnSpc>
              <a:spcBef>
                <a:spcPts val="1000"/>
              </a:spcBef>
              <a:spcAft>
                <a:spcPts val="0"/>
              </a:spcAft>
              <a:buClr>
                <a:schemeClr val="lt1"/>
              </a:buClr>
              <a:buSzPts val="1800"/>
              <a:buNone/>
              <a:defRPr>
                <a:solidFill>
                  <a:schemeClr val="lt1"/>
                </a:solidFill>
              </a:defRPr>
            </a:lvl1pPr>
            <a:lvl2pPr marL="914400" lvl="1" indent="-228600" algn="l">
              <a:lnSpc>
                <a:spcPct val="90000"/>
              </a:lnSpc>
              <a:spcBef>
                <a:spcPts val="500"/>
              </a:spcBef>
              <a:spcAft>
                <a:spcPts val="0"/>
              </a:spcAft>
              <a:buClr>
                <a:srgbClr val="3F3F3F"/>
              </a:buClr>
              <a:buSzPts val="1600"/>
              <a:buNone/>
              <a:defRPr/>
            </a:lvl2pPr>
            <a:lvl3pPr marL="1371600" lvl="2" indent="-228600" algn="l">
              <a:lnSpc>
                <a:spcPct val="90000"/>
              </a:lnSpc>
              <a:spcBef>
                <a:spcPts val="500"/>
              </a:spcBef>
              <a:spcAft>
                <a:spcPts val="0"/>
              </a:spcAft>
              <a:buClr>
                <a:srgbClr val="3F3F3F"/>
              </a:buClr>
              <a:buSzPts val="1400"/>
              <a:buNone/>
              <a:defRPr/>
            </a:lvl3pPr>
            <a:lvl4pPr marL="1828800" lvl="3" indent="-228600" algn="l">
              <a:lnSpc>
                <a:spcPct val="90000"/>
              </a:lnSpc>
              <a:spcBef>
                <a:spcPts val="500"/>
              </a:spcBef>
              <a:spcAft>
                <a:spcPts val="0"/>
              </a:spcAft>
              <a:buClr>
                <a:srgbClr val="3F3F3F"/>
              </a:buClr>
              <a:buSzPts val="1400"/>
              <a:buNone/>
              <a:defRPr/>
            </a:lvl4pPr>
            <a:lvl5pPr marL="2286000" lvl="4" indent="-228600" algn="l">
              <a:lnSpc>
                <a:spcPct val="90000"/>
              </a:lnSpc>
              <a:spcBef>
                <a:spcPts val="500"/>
              </a:spcBef>
              <a:spcAft>
                <a:spcPts val="0"/>
              </a:spcAft>
              <a:buClr>
                <a:srgbClr val="3F3F3F"/>
              </a:buClr>
              <a:buSzPts val="14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4" name="Google Shape;94;p47"/>
          <p:cNvSpPr/>
          <p:nvPr/>
        </p:nvSpPr>
        <p:spPr>
          <a:xfrm>
            <a:off x="11760000" y="6803351"/>
            <a:ext cx="432000" cy="5465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sp>
        <p:nvSpPr>
          <p:cNvPr id="95" name="Google Shape;95;p47"/>
          <p:cNvSpPr/>
          <p:nvPr/>
        </p:nvSpPr>
        <p:spPr>
          <a:xfrm>
            <a:off x="0" y="6803351"/>
            <a:ext cx="9780104" cy="5465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sp>
        <p:nvSpPr>
          <p:cNvPr id="96" name="Google Shape;96;p47"/>
          <p:cNvSpPr/>
          <p:nvPr/>
        </p:nvSpPr>
        <p:spPr>
          <a:xfrm>
            <a:off x="9780103" y="6803351"/>
            <a:ext cx="1979897" cy="54650"/>
          </a:xfrm>
          <a:prstGeom prst="rect">
            <a:avLst/>
          </a:prstGeom>
          <a:solidFill>
            <a:srgbClr val="D9D9D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sp>
        <p:nvSpPr>
          <p:cNvPr id="97" name="Google Shape;97;p47"/>
          <p:cNvSpPr/>
          <p:nvPr/>
        </p:nvSpPr>
        <p:spPr>
          <a:xfrm>
            <a:off x="8458200" y="2685912"/>
            <a:ext cx="3733800" cy="11482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sp>
        <p:nvSpPr>
          <p:cNvPr id="98" name="Google Shape;98;p47"/>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ubtitle, and Content">
  <p:cSld name="Title, Subtitle, and Content">
    <p:spTree>
      <p:nvGrpSpPr>
        <p:cNvPr id="1" name="Shape 99"/>
        <p:cNvGrpSpPr/>
        <p:nvPr/>
      </p:nvGrpSpPr>
      <p:grpSpPr>
        <a:xfrm>
          <a:off x="0" y="0"/>
          <a:ext cx="0" cy="0"/>
          <a:chOff x="0" y="0"/>
          <a:chExt cx="0" cy="0"/>
        </a:xfrm>
      </p:grpSpPr>
      <p:sp>
        <p:nvSpPr>
          <p:cNvPr id="100" name="Google Shape;100;p48"/>
          <p:cNvSpPr txBox="1">
            <a:spLocks noGrp="1"/>
          </p:cNvSpPr>
          <p:nvPr>
            <p:ph type="title"/>
          </p:nvPr>
        </p:nvSpPr>
        <p:spPr>
          <a:xfrm>
            <a:off x="432000" y="432000"/>
            <a:ext cx="11328000" cy="4320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3200"/>
              <a:buFont typeface="Corbel"/>
              <a:buNone/>
              <a:defRPr>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1" name="Google Shape;101;p48"/>
          <p:cNvSpPr txBox="1">
            <a:spLocks noGrp="1"/>
          </p:cNvSpPr>
          <p:nvPr>
            <p:ph type="body" idx="1"/>
          </p:nvPr>
        </p:nvSpPr>
        <p:spPr>
          <a:xfrm>
            <a:off x="431800" y="1008000"/>
            <a:ext cx="11339513" cy="360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rgbClr val="3F3F3F"/>
              </a:buClr>
              <a:buSzPts val="1800"/>
              <a:buNone/>
              <a:defRPr/>
            </a:lvl1pPr>
            <a:lvl2pPr marL="914400" lvl="1" indent="-228600" algn="l">
              <a:lnSpc>
                <a:spcPct val="90000"/>
              </a:lnSpc>
              <a:spcBef>
                <a:spcPts val="500"/>
              </a:spcBef>
              <a:spcAft>
                <a:spcPts val="0"/>
              </a:spcAft>
              <a:buClr>
                <a:srgbClr val="3F3F3F"/>
              </a:buClr>
              <a:buSzPts val="1600"/>
              <a:buNone/>
              <a:defRPr/>
            </a:lvl2pPr>
            <a:lvl3pPr marL="1371600" lvl="2" indent="-228600" algn="l">
              <a:lnSpc>
                <a:spcPct val="90000"/>
              </a:lnSpc>
              <a:spcBef>
                <a:spcPts val="500"/>
              </a:spcBef>
              <a:spcAft>
                <a:spcPts val="0"/>
              </a:spcAft>
              <a:buClr>
                <a:srgbClr val="3F3F3F"/>
              </a:buClr>
              <a:buSzPts val="1400"/>
              <a:buNone/>
              <a:defRPr/>
            </a:lvl3pPr>
            <a:lvl4pPr marL="1828800" lvl="3" indent="-228600" algn="l">
              <a:lnSpc>
                <a:spcPct val="90000"/>
              </a:lnSpc>
              <a:spcBef>
                <a:spcPts val="500"/>
              </a:spcBef>
              <a:spcAft>
                <a:spcPts val="0"/>
              </a:spcAft>
              <a:buClr>
                <a:srgbClr val="3F3F3F"/>
              </a:buClr>
              <a:buSzPts val="1400"/>
              <a:buNone/>
              <a:defRPr/>
            </a:lvl4pPr>
            <a:lvl5pPr marL="2286000" lvl="4" indent="-228600" algn="l">
              <a:lnSpc>
                <a:spcPct val="90000"/>
              </a:lnSpc>
              <a:spcBef>
                <a:spcPts val="500"/>
              </a:spcBef>
              <a:spcAft>
                <a:spcPts val="0"/>
              </a:spcAft>
              <a:buClr>
                <a:srgbClr val="3F3F3F"/>
              </a:buClr>
              <a:buSzPts val="14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2" name="Google Shape;102;p48"/>
          <p:cNvSpPr txBox="1">
            <a:spLocks noGrp="1"/>
          </p:cNvSpPr>
          <p:nvPr>
            <p:ph type="body" idx="2"/>
          </p:nvPr>
        </p:nvSpPr>
        <p:spPr>
          <a:xfrm>
            <a:off x="432000" y="1512000"/>
            <a:ext cx="11328000" cy="467925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rgbClr val="3F3F3F"/>
              </a:buClr>
              <a:buSzPts val="1800"/>
              <a:buChar char="•"/>
              <a:defRPr>
                <a:solidFill>
                  <a:srgbClr val="3F3F3F"/>
                </a:solidFill>
              </a:defRPr>
            </a:lvl1pPr>
            <a:lvl2pPr marL="914400" lvl="1" indent="-330200" algn="l">
              <a:lnSpc>
                <a:spcPct val="90000"/>
              </a:lnSpc>
              <a:spcBef>
                <a:spcPts val="500"/>
              </a:spcBef>
              <a:spcAft>
                <a:spcPts val="0"/>
              </a:spcAft>
              <a:buClr>
                <a:srgbClr val="3F3F3F"/>
              </a:buClr>
              <a:buSzPts val="1600"/>
              <a:buChar char="•"/>
              <a:defRPr>
                <a:solidFill>
                  <a:srgbClr val="3F3F3F"/>
                </a:solidFill>
              </a:defRPr>
            </a:lvl2pPr>
            <a:lvl3pPr marL="1371600" lvl="2" indent="-317500" algn="l">
              <a:lnSpc>
                <a:spcPct val="90000"/>
              </a:lnSpc>
              <a:spcBef>
                <a:spcPts val="500"/>
              </a:spcBef>
              <a:spcAft>
                <a:spcPts val="0"/>
              </a:spcAft>
              <a:buClr>
                <a:srgbClr val="3F3F3F"/>
              </a:buClr>
              <a:buSzPts val="1400"/>
              <a:buChar char="•"/>
              <a:defRPr>
                <a:solidFill>
                  <a:srgbClr val="3F3F3F"/>
                </a:solidFill>
              </a:defRPr>
            </a:lvl3pPr>
            <a:lvl4pPr marL="1828800" lvl="3" indent="-317500" algn="l">
              <a:lnSpc>
                <a:spcPct val="90000"/>
              </a:lnSpc>
              <a:spcBef>
                <a:spcPts val="500"/>
              </a:spcBef>
              <a:spcAft>
                <a:spcPts val="0"/>
              </a:spcAft>
              <a:buClr>
                <a:srgbClr val="3F3F3F"/>
              </a:buClr>
              <a:buSzPts val="1400"/>
              <a:buChar char="•"/>
              <a:defRPr>
                <a:solidFill>
                  <a:srgbClr val="3F3F3F"/>
                </a:solidFill>
              </a:defRPr>
            </a:lvl4pPr>
            <a:lvl5pPr marL="2286000" lvl="4" indent="-317500" algn="l">
              <a:lnSpc>
                <a:spcPct val="90000"/>
              </a:lnSpc>
              <a:spcBef>
                <a:spcPts val="500"/>
              </a:spcBef>
              <a:spcAft>
                <a:spcPts val="0"/>
              </a:spcAft>
              <a:buClr>
                <a:srgbClr val="3F3F3F"/>
              </a:buClr>
              <a:buSzPts val="1400"/>
              <a:buChar char="•"/>
              <a:defRPr>
                <a:solidFill>
                  <a:srgbClr val="3F3F3F"/>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3" name="Google Shape;103;p48"/>
          <p:cNvSpPr txBox="1">
            <a:spLocks noGrp="1"/>
          </p:cNvSpPr>
          <p:nvPr>
            <p:ph type="ftr" idx="11"/>
          </p:nvPr>
        </p:nvSpPr>
        <p:spPr>
          <a:xfrm>
            <a:off x="432000" y="6439820"/>
            <a:ext cx="5664000" cy="295062"/>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48"/>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wo Content with Subtitle">
  <p:cSld name="Two Content with Subtitle">
    <p:spTree>
      <p:nvGrpSpPr>
        <p:cNvPr id="1" name="Shape 105"/>
        <p:cNvGrpSpPr/>
        <p:nvPr/>
      </p:nvGrpSpPr>
      <p:grpSpPr>
        <a:xfrm>
          <a:off x="0" y="0"/>
          <a:ext cx="0" cy="0"/>
          <a:chOff x="0" y="0"/>
          <a:chExt cx="0" cy="0"/>
        </a:xfrm>
      </p:grpSpPr>
      <p:sp>
        <p:nvSpPr>
          <p:cNvPr id="106" name="Google Shape;106;p49"/>
          <p:cNvSpPr txBox="1">
            <a:spLocks noGrp="1"/>
          </p:cNvSpPr>
          <p:nvPr>
            <p:ph type="title"/>
          </p:nvPr>
        </p:nvSpPr>
        <p:spPr>
          <a:xfrm>
            <a:off x="432000" y="432000"/>
            <a:ext cx="11340000" cy="4320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3200"/>
              <a:buFont typeface="Corbel"/>
              <a:buNone/>
              <a:defRPr>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7" name="Google Shape;107;p49"/>
          <p:cNvSpPr txBox="1">
            <a:spLocks noGrp="1"/>
          </p:cNvSpPr>
          <p:nvPr>
            <p:ph type="body" idx="1"/>
          </p:nvPr>
        </p:nvSpPr>
        <p:spPr>
          <a:xfrm>
            <a:off x="431800" y="1008000"/>
            <a:ext cx="11339513" cy="360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rgbClr val="3F3F3F"/>
              </a:buClr>
              <a:buSzPts val="1800"/>
              <a:buNone/>
              <a:defRPr/>
            </a:lvl1pPr>
            <a:lvl2pPr marL="914400" lvl="1" indent="-228600" algn="l">
              <a:lnSpc>
                <a:spcPct val="90000"/>
              </a:lnSpc>
              <a:spcBef>
                <a:spcPts val="500"/>
              </a:spcBef>
              <a:spcAft>
                <a:spcPts val="0"/>
              </a:spcAft>
              <a:buClr>
                <a:srgbClr val="3F3F3F"/>
              </a:buClr>
              <a:buSzPts val="1600"/>
              <a:buNone/>
              <a:defRPr/>
            </a:lvl2pPr>
            <a:lvl3pPr marL="1371600" lvl="2" indent="-228600" algn="l">
              <a:lnSpc>
                <a:spcPct val="90000"/>
              </a:lnSpc>
              <a:spcBef>
                <a:spcPts val="500"/>
              </a:spcBef>
              <a:spcAft>
                <a:spcPts val="0"/>
              </a:spcAft>
              <a:buClr>
                <a:srgbClr val="3F3F3F"/>
              </a:buClr>
              <a:buSzPts val="1400"/>
              <a:buNone/>
              <a:defRPr/>
            </a:lvl3pPr>
            <a:lvl4pPr marL="1828800" lvl="3" indent="-228600" algn="l">
              <a:lnSpc>
                <a:spcPct val="90000"/>
              </a:lnSpc>
              <a:spcBef>
                <a:spcPts val="500"/>
              </a:spcBef>
              <a:spcAft>
                <a:spcPts val="0"/>
              </a:spcAft>
              <a:buClr>
                <a:srgbClr val="3F3F3F"/>
              </a:buClr>
              <a:buSzPts val="1400"/>
              <a:buNone/>
              <a:defRPr/>
            </a:lvl4pPr>
            <a:lvl5pPr marL="2286000" lvl="4" indent="-228600" algn="l">
              <a:lnSpc>
                <a:spcPct val="90000"/>
              </a:lnSpc>
              <a:spcBef>
                <a:spcPts val="500"/>
              </a:spcBef>
              <a:spcAft>
                <a:spcPts val="0"/>
              </a:spcAft>
              <a:buClr>
                <a:srgbClr val="3F3F3F"/>
              </a:buClr>
              <a:buSzPts val="14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8" name="Google Shape;108;p49"/>
          <p:cNvSpPr txBox="1">
            <a:spLocks noGrp="1"/>
          </p:cNvSpPr>
          <p:nvPr>
            <p:ph type="body" idx="2"/>
          </p:nvPr>
        </p:nvSpPr>
        <p:spPr>
          <a:xfrm>
            <a:off x="432000" y="1512000"/>
            <a:ext cx="5472000" cy="46800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rgbClr val="3F3F3F"/>
              </a:buClr>
              <a:buSzPts val="1800"/>
              <a:buChar char="•"/>
              <a:defRPr>
                <a:solidFill>
                  <a:srgbClr val="3F3F3F"/>
                </a:solidFill>
              </a:defRPr>
            </a:lvl1pPr>
            <a:lvl2pPr marL="914400" lvl="1" indent="-330200" algn="l">
              <a:lnSpc>
                <a:spcPct val="90000"/>
              </a:lnSpc>
              <a:spcBef>
                <a:spcPts val="500"/>
              </a:spcBef>
              <a:spcAft>
                <a:spcPts val="0"/>
              </a:spcAft>
              <a:buClr>
                <a:srgbClr val="3F3F3F"/>
              </a:buClr>
              <a:buSzPts val="1600"/>
              <a:buChar char="•"/>
              <a:defRPr>
                <a:solidFill>
                  <a:srgbClr val="3F3F3F"/>
                </a:solidFill>
              </a:defRPr>
            </a:lvl2pPr>
            <a:lvl3pPr marL="1371600" lvl="2" indent="-317500" algn="l">
              <a:lnSpc>
                <a:spcPct val="90000"/>
              </a:lnSpc>
              <a:spcBef>
                <a:spcPts val="500"/>
              </a:spcBef>
              <a:spcAft>
                <a:spcPts val="0"/>
              </a:spcAft>
              <a:buClr>
                <a:srgbClr val="3F3F3F"/>
              </a:buClr>
              <a:buSzPts val="1400"/>
              <a:buChar char="•"/>
              <a:defRPr>
                <a:solidFill>
                  <a:srgbClr val="3F3F3F"/>
                </a:solidFill>
              </a:defRPr>
            </a:lvl3pPr>
            <a:lvl4pPr marL="1828800" lvl="3" indent="-317500" algn="l">
              <a:lnSpc>
                <a:spcPct val="90000"/>
              </a:lnSpc>
              <a:spcBef>
                <a:spcPts val="500"/>
              </a:spcBef>
              <a:spcAft>
                <a:spcPts val="0"/>
              </a:spcAft>
              <a:buClr>
                <a:srgbClr val="3F3F3F"/>
              </a:buClr>
              <a:buSzPts val="1400"/>
              <a:buChar char="•"/>
              <a:defRPr>
                <a:solidFill>
                  <a:srgbClr val="3F3F3F"/>
                </a:solidFill>
              </a:defRPr>
            </a:lvl4pPr>
            <a:lvl5pPr marL="2286000" lvl="4" indent="-317500" algn="l">
              <a:lnSpc>
                <a:spcPct val="90000"/>
              </a:lnSpc>
              <a:spcBef>
                <a:spcPts val="500"/>
              </a:spcBef>
              <a:spcAft>
                <a:spcPts val="0"/>
              </a:spcAft>
              <a:buClr>
                <a:srgbClr val="3F3F3F"/>
              </a:buClr>
              <a:buSzPts val="1400"/>
              <a:buChar char="•"/>
              <a:defRPr>
                <a:solidFill>
                  <a:srgbClr val="3F3F3F"/>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9" name="Google Shape;109;p49"/>
          <p:cNvSpPr txBox="1">
            <a:spLocks noGrp="1"/>
          </p:cNvSpPr>
          <p:nvPr>
            <p:ph type="body" idx="3"/>
          </p:nvPr>
        </p:nvSpPr>
        <p:spPr>
          <a:xfrm>
            <a:off x="6299887" y="1511250"/>
            <a:ext cx="5472113" cy="46800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rgbClr val="3F3F3F"/>
              </a:buClr>
              <a:buSzPts val="1800"/>
              <a:buChar char="•"/>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0" name="Google Shape;110;p49"/>
          <p:cNvSpPr txBox="1">
            <a:spLocks noGrp="1"/>
          </p:cNvSpPr>
          <p:nvPr>
            <p:ph type="ftr" idx="11"/>
          </p:nvPr>
        </p:nvSpPr>
        <p:spPr>
          <a:xfrm>
            <a:off x="432000" y="6439820"/>
            <a:ext cx="5664000" cy="295062"/>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49"/>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 Column">
  <p:cSld name="3 Column">
    <p:spTree>
      <p:nvGrpSpPr>
        <p:cNvPr id="1" name="Shape 112"/>
        <p:cNvGrpSpPr/>
        <p:nvPr/>
      </p:nvGrpSpPr>
      <p:grpSpPr>
        <a:xfrm>
          <a:off x="0" y="0"/>
          <a:ext cx="0" cy="0"/>
          <a:chOff x="0" y="0"/>
          <a:chExt cx="0" cy="0"/>
        </a:xfrm>
      </p:grpSpPr>
      <p:sp>
        <p:nvSpPr>
          <p:cNvPr id="113" name="Google Shape;113;p50"/>
          <p:cNvSpPr txBox="1">
            <a:spLocks noGrp="1"/>
          </p:cNvSpPr>
          <p:nvPr>
            <p:ph type="title"/>
          </p:nvPr>
        </p:nvSpPr>
        <p:spPr>
          <a:xfrm>
            <a:off x="432000" y="432000"/>
            <a:ext cx="11340000" cy="4320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3200"/>
              <a:buFont typeface="Corbel"/>
              <a:buNone/>
              <a:defRPr>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4" name="Google Shape;114;p50"/>
          <p:cNvSpPr txBox="1">
            <a:spLocks noGrp="1"/>
          </p:cNvSpPr>
          <p:nvPr>
            <p:ph type="body" idx="1"/>
          </p:nvPr>
        </p:nvSpPr>
        <p:spPr>
          <a:xfrm>
            <a:off x="431800" y="1008000"/>
            <a:ext cx="11339513" cy="360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rgbClr val="3F3F3F"/>
              </a:buClr>
              <a:buSzPts val="1800"/>
              <a:buNone/>
              <a:defRPr/>
            </a:lvl1pPr>
            <a:lvl2pPr marL="914400" lvl="1" indent="-228600" algn="l">
              <a:lnSpc>
                <a:spcPct val="90000"/>
              </a:lnSpc>
              <a:spcBef>
                <a:spcPts val="500"/>
              </a:spcBef>
              <a:spcAft>
                <a:spcPts val="0"/>
              </a:spcAft>
              <a:buClr>
                <a:srgbClr val="3F3F3F"/>
              </a:buClr>
              <a:buSzPts val="1600"/>
              <a:buNone/>
              <a:defRPr/>
            </a:lvl2pPr>
            <a:lvl3pPr marL="1371600" lvl="2" indent="-228600" algn="l">
              <a:lnSpc>
                <a:spcPct val="90000"/>
              </a:lnSpc>
              <a:spcBef>
                <a:spcPts val="500"/>
              </a:spcBef>
              <a:spcAft>
                <a:spcPts val="0"/>
              </a:spcAft>
              <a:buClr>
                <a:srgbClr val="3F3F3F"/>
              </a:buClr>
              <a:buSzPts val="1400"/>
              <a:buNone/>
              <a:defRPr/>
            </a:lvl3pPr>
            <a:lvl4pPr marL="1828800" lvl="3" indent="-228600" algn="l">
              <a:lnSpc>
                <a:spcPct val="90000"/>
              </a:lnSpc>
              <a:spcBef>
                <a:spcPts val="500"/>
              </a:spcBef>
              <a:spcAft>
                <a:spcPts val="0"/>
              </a:spcAft>
              <a:buClr>
                <a:srgbClr val="3F3F3F"/>
              </a:buClr>
              <a:buSzPts val="1400"/>
              <a:buNone/>
              <a:defRPr/>
            </a:lvl4pPr>
            <a:lvl5pPr marL="2286000" lvl="4" indent="-228600" algn="l">
              <a:lnSpc>
                <a:spcPct val="90000"/>
              </a:lnSpc>
              <a:spcBef>
                <a:spcPts val="500"/>
              </a:spcBef>
              <a:spcAft>
                <a:spcPts val="0"/>
              </a:spcAft>
              <a:buClr>
                <a:srgbClr val="3F3F3F"/>
              </a:buClr>
              <a:buSzPts val="14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5" name="Google Shape;115;p50"/>
          <p:cNvSpPr txBox="1">
            <a:spLocks noGrp="1"/>
          </p:cNvSpPr>
          <p:nvPr>
            <p:ph type="body" idx="2"/>
          </p:nvPr>
        </p:nvSpPr>
        <p:spPr>
          <a:xfrm>
            <a:off x="432000" y="1512000"/>
            <a:ext cx="3600000" cy="467925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rgbClr val="3F3F3F"/>
              </a:buClr>
              <a:buSzPts val="1800"/>
              <a:buChar char="•"/>
              <a:defRPr>
                <a:solidFill>
                  <a:srgbClr val="3F3F3F"/>
                </a:solidFill>
              </a:defRPr>
            </a:lvl1pPr>
            <a:lvl2pPr marL="914400" lvl="1" indent="-330200" algn="l">
              <a:lnSpc>
                <a:spcPct val="90000"/>
              </a:lnSpc>
              <a:spcBef>
                <a:spcPts val="500"/>
              </a:spcBef>
              <a:spcAft>
                <a:spcPts val="0"/>
              </a:spcAft>
              <a:buClr>
                <a:srgbClr val="3F3F3F"/>
              </a:buClr>
              <a:buSzPts val="1600"/>
              <a:buChar char="•"/>
              <a:defRPr>
                <a:solidFill>
                  <a:srgbClr val="3F3F3F"/>
                </a:solidFill>
              </a:defRPr>
            </a:lvl2pPr>
            <a:lvl3pPr marL="1371600" lvl="2" indent="-317500" algn="l">
              <a:lnSpc>
                <a:spcPct val="90000"/>
              </a:lnSpc>
              <a:spcBef>
                <a:spcPts val="500"/>
              </a:spcBef>
              <a:spcAft>
                <a:spcPts val="0"/>
              </a:spcAft>
              <a:buClr>
                <a:srgbClr val="3F3F3F"/>
              </a:buClr>
              <a:buSzPts val="1400"/>
              <a:buChar char="•"/>
              <a:defRPr>
                <a:solidFill>
                  <a:srgbClr val="3F3F3F"/>
                </a:solidFill>
              </a:defRPr>
            </a:lvl3pPr>
            <a:lvl4pPr marL="1828800" lvl="3" indent="-317500" algn="l">
              <a:lnSpc>
                <a:spcPct val="90000"/>
              </a:lnSpc>
              <a:spcBef>
                <a:spcPts val="500"/>
              </a:spcBef>
              <a:spcAft>
                <a:spcPts val="0"/>
              </a:spcAft>
              <a:buClr>
                <a:srgbClr val="3F3F3F"/>
              </a:buClr>
              <a:buSzPts val="1400"/>
              <a:buChar char="•"/>
              <a:defRPr>
                <a:solidFill>
                  <a:srgbClr val="3F3F3F"/>
                </a:solidFill>
              </a:defRPr>
            </a:lvl4pPr>
            <a:lvl5pPr marL="2286000" lvl="4" indent="-317500" algn="l">
              <a:lnSpc>
                <a:spcPct val="90000"/>
              </a:lnSpc>
              <a:spcBef>
                <a:spcPts val="500"/>
              </a:spcBef>
              <a:spcAft>
                <a:spcPts val="0"/>
              </a:spcAft>
              <a:buClr>
                <a:srgbClr val="3F3F3F"/>
              </a:buClr>
              <a:buSzPts val="1400"/>
              <a:buChar char="•"/>
              <a:defRPr>
                <a:solidFill>
                  <a:srgbClr val="3F3F3F"/>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6" name="Google Shape;116;p50"/>
          <p:cNvSpPr txBox="1">
            <a:spLocks noGrp="1"/>
          </p:cNvSpPr>
          <p:nvPr>
            <p:ph type="body" idx="3"/>
          </p:nvPr>
        </p:nvSpPr>
        <p:spPr>
          <a:xfrm>
            <a:off x="4301550" y="1511476"/>
            <a:ext cx="3600450" cy="4679249"/>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rgbClr val="3F3F3F"/>
              </a:buClr>
              <a:buSzPts val="1800"/>
              <a:buChar char="•"/>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7" name="Google Shape;117;p50"/>
          <p:cNvSpPr txBox="1">
            <a:spLocks noGrp="1"/>
          </p:cNvSpPr>
          <p:nvPr>
            <p:ph type="body" idx="4"/>
          </p:nvPr>
        </p:nvSpPr>
        <p:spPr>
          <a:xfrm>
            <a:off x="8171550" y="1511475"/>
            <a:ext cx="3600450" cy="467925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rgbClr val="3F3F3F"/>
              </a:buClr>
              <a:buSzPts val="1800"/>
              <a:buChar char="•"/>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50"/>
          <p:cNvSpPr txBox="1">
            <a:spLocks noGrp="1"/>
          </p:cNvSpPr>
          <p:nvPr>
            <p:ph type="ftr" idx="11"/>
          </p:nvPr>
        </p:nvSpPr>
        <p:spPr>
          <a:xfrm>
            <a:off x="432000" y="6439820"/>
            <a:ext cx="5664000" cy="295062"/>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50"/>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5 Column">
  <p:cSld name="5 Column">
    <p:spTree>
      <p:nvGrpSpPr>
        <p:cNvPr id="1" name="Shape 120"/>
        <p:cNvGrpSpPr/>
        <p:nvPr/>
      </p:nvGrpSpPr>
      <p:grpSpPr>
        <a:xfrm>
          <a:off x="0" y="0"/>
          <a:ext cx="0" cy="0"/>
          <a:chOff x="0" y="0"/>
          <a:chExt cx="0" cy="0"/>
        </a:xfrm>
      </p:grpSpPr>
      <p:sp>
        <p:nvSpPr>
          <p:cNvPr id="121" name="Google Shape;121;p51"/>
          <p:cNvSpPr txBox="1">
            <a:spLocks noGrp="1"/>
          </p:cNvSpPr>
          <p:nvPr>
            <p:ph type="title"/>
          </p:nvPr>
        </p:nvSpPr>
        <p:spPr>
          <a:xfrm>
            <a:off x="432000" y="432000"/>
            <a:ext cx="11340000" cy="4320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3200"/>
              <a:buFont typeface="Corbel"/>
              <a:buNone/>
              <a:defRPr>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2" name="Google Shape;122;p51"/>
          <p:cNvSpPr txBox="1">
            <a:spLocks noGrp="1"/>
          </p:cNvSpPr>
          <p:nvPr>
            <p:ph type="body" idx="1"/>
          </p:nvPr>
        </p:nvSpPr>
        <p:spPr>
          <a:xfrm>
            <a:off x="431800" y="1008000"/>
            <a:ext cx="11339513" cy="360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rgbClr val="3F3F3F"/>
              </a:buClr>
              <a:buSzPts val="1800"/>
              <a:buNone/>
              <a:defRPr/>
            </a:lvl1pPr>
            <a:lvl2pPr marL="914400" lvl="1" indent="-228600" algn="l">
              <a:lnSpc>
                <a:spcPct val="90000"/>
              </a:lnSpc>
              <a:spcBef>
                <a:spcPts val="500"/>
              </a:spcBef>
              <a:spcAft>
                <a:spcPts val="0"/>
              </a:spcAft>
              <a:buClr>
                <a:srgbClr val="3F3F3F"/>
              </a:buClr>
              <a:buSzPts val="1600"/>
              <a:buNone/>
              <a:defRPr/>
            </a:lvl2pPr>
            <a:lvl3pPr marL="1371600" lvl="2" indent="-228600" algn="l">
              <a:lnSpc>
                <a:spcPct val="90000"/>
              </a:lnSpc>
              <a:spcBef>
                <a:spcPts val="500"/>
              </a:spcBef>
              <a:spcAft>
                <a:spcPts val="0"/>
              </a:spcAft>
              <a:buClr>
                <a:srgbClr val="3F3F3F"/>
              </a:buClr>
              <a:buSzPts val="1400"/>
              <a:buNone/>
              <a:defRPr/>
            </a:lvl3pPr>
            <a:lvl4pPr marL="1828800" lvl="3" indent="-228600" algn="l">
              <a:lnSpc>
                <a:spcPct val="90000"/>
              </a:lnSpc>
              <a:spcBef>
                <a:spcPts val="500"/>
              </a:spcBef>
              <a:spcAft>
                <a:spcPts val="0"/>
              </a:spcAft>
              <a:buClr>
                <a:srgbClr val="3F3F3F"/>
              </a:buClr>
              <a:buSzPts val="1400"/>
              <a:buNone/>
              <a:defRPr/>
            </a:lvl4pPr>
            <a:lvl5pPr marL="2286000" lvl="4" indent="-228600" algn="l">
              <a:lnSpc>
                <a:spcPct val="90000"/>
              </a:lnSpc>
              <a:spcBef>
                <a:spcPts val="500"/>
              </a:spcBef>
              <a:spcAft>
                <a:spcPts val="0"/>
              </a:spcAft>
              <a:buClr>
                <a:srgbClr val="3F3F3F"/>
              </a:buClr>
              <a:buSzPts val="14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3" name="Google Shape;123;p51"/>
          <p:cNvSpPr txBox="1">
            <a:spLocks noGrp="1"/>
          </p:cNvSpPr>
          <p:nvPr>
            <p:ph type="body" idx="2"/>
          </p:nvPr>
        </p:nvSpPr>
        <p:spPr>
          <a:xfrm>
            <a:off x="432000" y="1512000"/>
            <a:ext cx="2160000" cy="467925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rgbClr val="3F3F3F"/>
              </a:buClr>
              <a:buSzPts val="1800"/>
              <a:buChar char="•"/>
              <a:defRPr>
                <a:solidFill>
                  <a:srgbClr val="3F3F3F"/>
                </a:solidFill>
              </a:defRPr>
            </a:lvl1pPr>
            <a:lvl2pPr marL="914400" lvl="1" indent="-330200" algn="l">
              <a:lnSpc>
                <a:spcPct val="90000"/>
              </a:lnSpc>
              <a:spcBef>
                <a:spcPts val="500"/>
              </a:spcBef>
              <a:spcAft>
                <a:spcPts val="0"/>
              </a:spcAft>
              <a:buClr>
                <a:srgbClr val="3F3F3F"/>
              </a:buClr>
              <a:buSzPts val="1600"/>
              <a:buChar char="•"/>
              <a:defRPr>
                <a:solidFill>
                  <a:srgbClr val="3F3F3F"/>
                </a:solidFill>
              </a:defRPr>
            </a:lvl2pPr>
            <a:lvl3pPr marL="1371600" lvl="2" indent="-317500" algn="l">
              <a:lnSpc>
                <a:spcPct val="90000"/>
              </a:lnSpc>
              <a:spcBef>
                <a:spcPts val="500"/>
              </a:spcBef>
              <a:spcAft>
                <a:spcPts val="0"/>
              </a:spcAft>
              <a:buClr>
                <a:srgbClr val="3F3F3F"/>
              </a:buClr>
              <a:buSzPts val="1400"/>
              <a:buChar char="•"/>
              <a:defRPr>
                <a:solidFill>
                  <a:srgbClr val="3F3F3F"/>
                </a:solidFill>
              </a:defRPr>
            </a:lvl3pPr>
            <a:lvl4pPr marL="1828800" lvl="3" indent="-317500" algn="l">
              <a:lnSpc>
                <a:spcPct val="90000"/>
              </a:lnSpc>
              <a:spcBef>
                <a:spcPts val="500"/>
              </a:spcBef>
              <a:spcAft>
                <a:spcPts val="0"/>
              </a:spcAft>
              <a:buClr>
                <a:srgbClr val="3F3F3F"/>
              </a:buClr>
              <a:buSzPts val="1400"/>
              <a:buChar char="•"/>
              <a:defRPr>
                <a:solidFill>
                  <a:srgbClr val="3F3F3F"/>
                </a:solidFill>
              </a:defRPr>
            </a:lvl4pPr>
            <a:lvl5pPr marL="2286000" lvl="4" indent="-317500" algn="l">
              <a:lnSpc>
                <a:spcPct val="90000"/>
              </a:lnSpc>
              <a:spcBef>
                <a:spcPts val="500"/>
              </a:spcBef>
              <a:spcAft>
                <a:spcPts val="0"/>
              </a:spcAft>
              <a:buClr>
                <a:srgbClr val="3F3F3F"/>
              </a:buClr>
              <a:buSzPts val="1400"/>
              <a:buChar char="•"/>
              <a:defRPr>
                <a:solidFill>
                  <a:srgbClr val="3F3F3F"/>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51"/>
          <p:cNvSpPr txBox="1">
            <a:spLocks noGrp="1"/>
          </p:cNvSpPr>
          <p:nvPr>
            <p:ph type="body" idx="3"/>
          </p:nvPr>
        </p:nvSpPr>
        <p:spPr>
          <a:xfrm>
            <a:off x="2726412" y="1512000"/>
            <a:ext cx="2160588" cy="467925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rgbClr val="3F3F3F"/>
              </a:buClr>
              <a:buSzPts val="1800"/>
              <a:buChar char="•"/>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5" name="Google Shape;125;p51"/>
          <p:cNvSpPr txBox="1">
            <a:spLocks noGrp="1"/>
          </p:cNvSpPr>
          <p:nvPr>
            <p:ph type="body" idx="4"/>
          </p:nvPr>
        </p:nvSpPr>
        <p:spPr>
          <a:xfrm>
            <a:off x="5021412" y="1512000"/>
            <a:ext cx="2160588" cy="467925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rgbClr val="3F3F3F"/>
              </a:buClr>
              <a:buSzPts val="1800"/>
              <a:buChar char="•"/>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6" name="Google Shape;126;p51"/>
          <p:cNvSpPr txBox="1">
            <a:spLocks noGrp="1"/>
          </p:cNvSpPr>
          <p:nvPr>
            <p:ph type="body" idx="5"/>
          </p:nvPr>
        </p:nvSpPr>
        <p:spPr>
          <a:xfrm>
            <a:off x="7316412" y="1507535"/>
            <a:ext cx="2160588" cy="467925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rgbClr val="3F3F3F"/>
              </a:buClr>
              <a:buSzPts val="1800"/>
              <a:buChar char="•"/>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7" name="Google Shape;127;p51"/>
          <p:cNvSpPr txBox="1">
            <a:spLocks noGrp="1"/>
          </p:cNvSpPr>
          <p:nvPr>
            <p:ph type="body" idx="6"/>
          </p:nvPr>
        </p:nvSpPr>
        <p:spPr>
          <a:xfrm>
            <a:off x="9611412" y="1507535"/>
            <a:ext cx="2160588" cy="4683715"/>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rgbClr val="3F3F3F"/>
              </a:buClr>
              <a:buSzPts val="1800"/>
              <a:buChar char="•"/>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8" name="Google Shape;128;p51"/>
          <p:cNvSpPr txBox="1">
            <a:spLocks noGrp="1"/>
          </p:cNvSpPr>
          <p:nvPr>
            <p:ph type="ftr" idx="11"/>
          </p:nvPr>
        </p:nvSpPr>
        <p:spPr>
          <a:xfrm>
            <a:off x="432000" y="6439820"/>
            <a:ext cx="5664000" cy="295062"/>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9" name="Google Shape;129;p51"/>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solidFill>
          <a:srgbClr val="F2F2F2"/>
        </a:solidFill>
        <a:effectLst/>
      </p:bgPr>
    </p:bg>
    <p:spTree>
      <p:nvGrpSpPr>
        <p:cNvPr id="1" name="Shape 130"/>
        <p:cNvGrpSpPr/>
        <p:nvPr/>
      </p:nvGrpSpPr>
      <p:grpSpPr>
        <a:xfrm>
          <a:off x="0" y="0"/>
          <a:ext cx="0" cy="0"/>
          <a:chOff x="0" y="0"/>
          <a:chExt cx="0" cy="0"/>
        </a:xfrm>
      </p:grpSpPr>
      <p:sp>
        <p:nvSpPr>
          <p:cNvPr id="131" name="Google Shape;131;p52"/>
          <p:cNvSpPr txBox="1">
            <a:spLocks noGrp="1"/>
          </p:cNvSpPr>
          <p:nvPr>
            <p:ph type="ctrTitle"/>
          </p:nvPr>
        </p:nvSpPr>
        <p:spPr>
          <a:xfrm>
            <a:off x="3200400" y="2811053"/>
            <a:ext cx="8991600" cy="1261295"/>
          </a:xfrm>
          <a:prstGeom prst="rect">
            <a:avLst/>
          </a:prstGeom>
          <a:solidFill>
            <a:schemeClr val="lt1"/>
          </a:solidFill>
          <a:ln>
            <a:noFill/>
          </a:ln>
        </p:spPr>
        <p:txBody>
          <a:bodyPr spcFirstLastPara="1" wrap="square" lIns="180000" tIns="180000" rIns="252000" bIns="180000" anchor="t" anchorCtr="0">
            <a:noAutofit/>
          </a:bodyPr>
          <a:lstStyle>
            <a:lvl1pPr lvl="0" algn="r">
              <a:lnSpc>
                <a:spcPct val="90000"/>
              </a:lnSpc>
              <a:spcBef>
                <a:spcPts val="0"/>
              </a:spcBef>
              <a:spcAft>
                <a:spcPts val="0"/>
              </a:spcAft>
              <a:buClr>
                <a:srgbClr val="3F3F3F"/>
              </a:buClr>
              <a:buSzPts val="6000"/>
              <a:buFont typeface="Corbel"/>
              <a:buNone/>
              <a:defRPr sz="6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2" name="Google Shape;132;p52"/>
          <p:cNvSpPr txBox="1">
            <a:spLocks noGrp="1"/>
          </p:cNvSpPr>
          <p:nvPr>
            <p:ph type="subTitle" idx="1"/>
          </p:nvPr>
        </p:nvSpPr>
        <p:spPr>
          <a:xfrm>
            <a:off x="3200400" y="4061039"/>
            <a:ext cx="6580188" cy="580921"/>
          </a:xfrm>
          <a:prstGeom prst="rect">
            <a:avLst/>
          </a:prstGeom>
          <a:solidFill>
            <a:schemeClr val="dk1">
              <a:alpha val="80000"/>
            </a:schemeClr>
          </a:solidFill>
          <a:ln>
            <a:noFill/>
          </a:ln>
        </p:spPr>
        <p:txBody>
          <a:bodyPr spcFirstLastPara="1" wrap="square" lIns="180000" tIns="180000" rIns="180000" bIns="180000" anchor="t" anchorCtr="0">
            <a:noAutofit/>
          </a:bodyPr>
          <a:lstStyle>
            <a:lvl1pPr lvl="0" algn="r">
              <a:lnSpc>
                <a:spcPct val="90000"/>
              </a:lnSpc>
              <a:spcBef>
                <a:spcPts val="1000"/>
              </a:spcBef>
              <a:spcAft>
                <a:spcPts val="0"/>
              </a:spcAft>
              <a:buClr>
                <a:schemeClr val="lt1"/>
              </a:buClr>
              <a:buSzPts val="1800"/>
              <a:buNone/>
              <a:defRPr>
                <a:solidFill>
                  <a:schemeClr val="lt1"/>
                </a:solidFill>
              </a:defRPr>
            </a:lvl1pPr>
            <a:lvl2pPr lvl="1" algn="l">
              <a:lnSpc>
                <a:spcPct val="90000"/>
              </a:lnSpc>
              <a:spcBef>
                <a:spcPts val="500"/>
              </a:spcBef>
              <a:spcAft>
                <a:spcPts val="0"/>
              </a:spcAft>
              <a:buClr>
                <a:srgbClr val="3F3F3F"/>
              </a:buClr>
              <a:buSzPts val="1800"/>
              <a:buChar char="•"/>
              <a:defRPr/>
            </a:lvl2pPr>
            <a:lvl3pPr lvl="2" algn="l">
              <a:lnSpc>
                <a:spcPct val="90000"/>
              </a:lnSpc>
              <a:spcBef>
                <a:spcPts val="500"/>
              </a:spcBef>
              <a:spcAft>
                <a:spcPts val="0"/>
              </a:spcAft>
              <a:buClr>
                <a:srgbClr val="3F3F3F"/>
              </a:buClr>
              <a:buSzPts val="1800"/>
              <a:buChar char="•"/>
              <a:defRPr/>
            </a:lvl3pPr>
            <a:lvl4pPr lvl="3" algn="l">
              <a:lnSpc>
                <a:spcPct val="90000"/>
              </a:lnSpc>
              <a:spcBef>
                <a:spcPts val="500"/>
              </a:spcBef>
              <a:spcAft>
                <a:spcPts val="0"/>
              </a:spcAft>
              <a:buClr>
                <a:srgbClr val="3F3F3F"/>
              </a:buClr>
              <a:buSzPts val="1800"/>
              <a:buChar char="•"/>
              <a:defRPr/>
            </a:lvl4pPr>
            <a:lvl5pPr lvl="4" algn="l">
              <a:lnSpc>
                <a:spcPct val="90000"/>
              </a:lnSpc>
              <a:spcBef>
                <a:spcPts val="500"/>
              </a:spcBef>
              <a:spcAft>
                <a:spcPts val="0"/>
              </a:spcAft>
              <a:buClr>
                <a:srgbClr val="3F3F3F"/>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133" name="Google Shape;133;p52"/>
          <p:cNvSpPr/>
          <p:nvPr/>
        </p:nvSpPr>
        <p:spPr>
          <a:xfrm>
            <a:off x="9780103" y="6803351"/>
            <a:ext cx="1979897" cy="54650"/>
          </a:xfrm>
          <a:prstGeom prst="rect">
            <a:avLst/>
          </a:prstGeom>
          <a:solidFill>
            <a:srgbClr val="D9D9D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sp>
        <p:nvSpPr>
          <p:cNvPr id="134" name="Google Shape;134;p52"/>
          <p:cNvSpPr/>
          <p:nvPr/>
        </p:nvSpPr>
        <p:spPr>
          <a:xfrm>
            <a:off x="0" y="6803351"/>
            <a:ext cx="9780104" cy="5465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sp>
        <p:nvSpPr>
          <p:cNvPr id="135" name="Google Shape;135;p52"/>
          <p:cNvSpPr/>
          <p:nvPr/>
        </p:nvSpPr>
        <p:spPr>
          <a:xfrm>
            <a:off x="11760000" y="6803351"/>
            <a:ext cx="432000" cy="5465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sp>
        <p:nvSpPr>
          <p:cNvPr id="136" name="Google Shape;136;p52"/>
          <p:cNvSpPr/>
          <p:nvPr/>
        </p:nvSpPr>
        <p:spPr>
          <a:xfrm>
            <a:off x="9780588" y="2698612"/>
            <a:ext cx="2411412" cy="11482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p:cSld name="Section Header">
    <p:bg>
      <p:bgPr>
        <a:solidFill>
          <a:srgbClr val="3F3F3F"/>
        </a:solidFill>
        <a:effectLst/>
      </p:bgPr>
    </p:bg>
    <p:spTree>
      <p:nvGrpSpPr>
        <p:cNvPr id="1" name="Shape 137"/>
        <p:cNvGrpSpPr/>
        <p:nvPr/>
      </p:nvGrpSpPr>
      <p:grpSpPr>
        <a:xfrm>
          <a:off x="0" y="0"/>
          <a:ext cx="0" cy="0"/>
          <a:chOff x="0" y="0"/>
          <a:chExt cx="0" cy="0"/>
        </a:xfrm>
      </p:grpSpPr>
      <p:sp>
        <p:nvSpPr>
          <p:cNvPr id="138" name="Google Shape;138;p53"/>
          <p:cNvSpPr txBox="1">
            <a:spLocks noGrp="1"/>
          </p:cNvSpPr>
          <p:nvPr>
            <p:ph type="title"/>
          </p:nvPr>
        </p:nvSpPr>
        <p:spPr>
          <a:xfrm>
            <a:off x="-1700" y="2156226"/>
            <a:ext cx="5958000" cy="1958400"/>
          </a:xfrm>
          <a:prstGeom prst="rect">
            <a:avLst/>
          </a:prstGeom>
          <a:solidFill>
            <a:schemeClr val="lt1"/>
          </a:solidFill>
          <a:ln>
            <a:noFill/>
          </a:ln>
        </p:spPr>
        <p:txBody>
          <a:bodyPr spcFirstLastPara="1" wrap="square" lIns="252000" tIns="180000" rIns="180000" bIns="180000" anchor="ctr" anchorCtr="0">
            <a:noAutofit/>
          </a:bodyPr>
          <a:lstStyle>
            <a:lvl1pPr lvl="0" algn="l">
              <a:lnSpc>
                <a:spcPct val="90000"/>
              </a:lnSpc>
              <a:spcBef>
                <a:spcPts val="0"/>
              </a:spcBef>
              <a:spcAft>
                <a:spcPts val="0"/>
              </a:spcAft>
              <a:buClr>
                <a:srgbClr val="3F3F3F"/>
              </a:buClr>
              <a:buSzPts val="6000"/>
              <a:buFont typeface="Corbel"/>
              <a:buNone/>
              <a:defRPr sz="6000" b="1">
                <a:solidFill>
                  <a:srgbClr val="3F3F3F"/>
                </a:solidFill>
                <a:latin typeface="Corbel"/>
                <a:ea typeface="Corbel"/>
                <a:cs typeface="Corbel"/>
                <a:sym typeface="Corbe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9" name="Google Shape;139;p53"/>
          <p:cNvSpPr txBox="1">
            <a:spLocks noGrp="1"/>
          </p:cNvSpPr>
          <p:nvPr>
            <p:ph type="ftr" idx="11"/>
          </p:nvPr>
        </p:nvSpPr>
        <p:spPr>
          <a:xfrm>
            <a:off x="432000" y="6439820"/>
            <a:ext cx="5664000" cy="295062"/>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53"/>
          <p:cNvSpPr/>
          <p:nvPr/>
        </p:nvSpPr>
        <p:spPr>
          <a:xfrm>
            <a:off x="0" y="5209682"/>
            <a:ext cx="2411412" cy="11482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ndara"/>
              <a:ea typeface="Candara"/>
              <a:cs typeface="Candara"/>
              <a:sym typeface="Candara"/>
            </a:endParaRPr>
          </a:p>
        </p:txBody>
      </p:sp>
      <p:sp>
        <p:nvSpPr>
          <p:cNvPr id="141" name="Google Shape;141;p53"/>
          <p:cNvSpPr/>
          <p:nvPr/>
        </p:nvSpPr>
        <p:spPr>
          <a:xfrm>
            <a:off x="9780103" y="6803351"/>
            <a:ext cx="1979897" cy="54650"/>
          </a:xfrm>
          <a:prstGeom prst="rect">
            <a:avLst/>
          </a:prstGeom>
          <a:solidFill>
            <a:srgbClr val="D9D9D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sp>
        <p:nvSpPr>
          <p:cNvPr id="142" name="Google Shape;142;p53"/>
          <p:cNvSpPr/>
          <p:nvPr/>
        </p:nvSpPr>
        <p:spPr>
          <a:xfrm>
            <a:off x="0" y="6803351"/>
            <a:ext cx="9780104" cy="5465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sp>
        <p:nvSpPr>
          <p:cNvPr id="143" name="Google Shape;143;p53"/>
          <p:cNvSpPr/>
          <p:nvPr/>
        </p:nvSpPr>
        <p:spPr>
          <a:xfrm>
            <a:off x="11760000" y="6803351"/>
            <a:ext cx="432000" cy="5465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sp>
        <p:nvSpPr>
          <p:cNvPr id="144" name="Google Shape;144;p53"/>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
        <p:nvSpPr>
          <p:cNvPr id="145" name="Google Shape;145;p53"/>
          <p:cNvSpPr txBox="1">
            <a:spLocks noGrp="1"/>
          </p:cNvSpPr>
          <p:nvPr>
            <p:ph type="body" idx="1"/>
          </p:nvPr>
        </p:nvSpPr>
        <p:spPr>
          <a:xfrm>
            <a:off x="0" y="4114627"/>
            <a:ext cx="5956300" cy="1095056"/>
          </a:xfrm>
          <a:prstGeom prst="rect">
            <a:avLst/>
          </a:prstGeom>
          <a:solidFill>
            <a:schemeClr val="dk1">
              <a:alpha val="80000"/>
            </a:schemeClr>
          </a:solidFill>
          <a:ln>
            <a:noFill/>
          </a:ln>
        </p:spPr>
        <p:txBody>
          <a:bodyPr spcFirstLastPara="1" wrap="square" lIns="252000" tIns="180000" rIns="180000" bIns="180000" anchor="t" anchorCtr="0">
            <a:noAutofit/>
          </a:bodyPr>
          <a:lstStyle>
            <a:lvl1pPr marL="457200" lvl="0" indent="-228600" algn="l">
              <a:lnSpc>
                <a:spcPct val="90000"/>
              </a:lnSpc>
              <a:spcBef>
                <a:spcPts val="1000"/>
              </a:spcBef>
              <a:spcAft>
                <a:spcPts val="0"/>
              </a:spcAft>
              <a:buClr>
                <a:schemeClr val="lt1"/>
              </a:buClr>
              <a:buSzPts val="1800"/>
              <a:buNone/>
              <a:defRPr>
                <a:solidFill>
                  <a:schemeClr val="lt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46"/>
        <p:cNvGrpSpPr/>
        <p:nvPr/>
      </p:nvGrpSpPr>
      <p:grpSpPr>
        <a:xfrm>
          <a:off x="0" y="0"/>
          <a:ext cx="0" cy="0"/>
          <a:chOff x="0" y="0"/>
          <a:chExt cx="0" cy="0"/>
        </a:xfrm>
      </p:grpSpPr>
      <p:sp>
        <p:nvSpPr>
          <p:cNvPr id="147" name="Google Shape;147;p54"/>
          <p:cNvSpPr txBox="1">
            <a:spLocks noGrp="1"/>
          </p:cNvSpPr>
          <p:nvPr>
            <p:ph type="title"/>
          </p:nvPr>
        </p:nvSpPr>
        <p:spPr>
          <a:xfrm>
            <a:off x="432000" y="432000"/>
            <a:ext cx="11328000" cy="4320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3200"/>
              <a:buFont typeface="Corbel"/>
              <a:buNone/>
              <a:defRPr>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8" name="Google Shape;148;p54"/>
          <p:cNvSpPr txBox="1">
            <a:spLocks noGrp="1"/>
          </p:cNvSpPr>
          <p:nvPr>
            <p:ph type="body" idx="1"/>
          </p:nvPr>
        </p:nvSpPr>
        <p:spPr>
          <a:xfrm>
            <a:off x="432000" y="1008000"/>
            <a:ext cx="11328000" cy="518325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rgbClr val="3F3F3F"/>
              </a:buClr>
              <a:buSzPts val="1800"/>
              <a:buChar char="•"/>
              <a:defRPr>
                <a:solidFill>
                  <a:srgbClr val="3F3F3F"/>
                </a:solidFill>
              </a:defRPr>
            </a:lvl1pPr>
            <a:lvl2pPr marL="914400" lvl="1" indent="-330200" algn="l">
              <a:lnSpc>
                <a:spcPct val="90000"/>
              </a:lnSpc>
              <a:spcBef>
                <a:spcPts val="500"/>
              </a:spcBef>
              <a:spcAft>
                <a:spcPts val="0"/>
              </a:spcAft>
              <a:buClr>
                <a:srgbClr val="3F3F3F"/>
              </a:buClr>
              <a:buSzPts val="1600"/>
              <a:buChar char="•"/>
              <a:defRPr>
                <a:solidFill>
                  <a:srgbClr val="3F3F3F"/>
                </a:solidFill>
              </a:defRPr>
            </a:lvl2pPr>
            <a:lvl3pPr marL="1371600" lvl="2" indent="-317500" algn="l">
              <a:lnSpc>
                <a:spcPct val="90000"/>
              </a:lnSpc>
              <a:spcBef>
                <a:spcPts val="500"/>
              </a:spcBef>
              <a:spcAft>
                <a:spcPts val="0"/>
              </a:spcAft>
              <a:buClr>
                <a:srgbClr val="3F3F3F"/>
              </a:buClr>
              <a:buSzPts val="1400"/>
              <a:buChar char="•"/>
              <a:defRPr>
                <a:solidFill>
                  <a:srgbClr val="3F3F3F"/>
                </a:solidFill>
              </a:defRPr>
            </a:lvl3pPr>
            <a:lvl4pPr marL="1828800" lvl="3" indent="-317500" algn="l">
              <a:lnSpc>
                <a:spcPct val="90000"/>
              </a:lnSpc>
              <a:spcBef>
                <a:spcPts val="500"/>
              </a:spcBef>
              <a:spcAft>
                <a:spcPts val="0"/>
              </a:spcAft>
              <a:buClr>
                <a:srgbClr val="3F3F3F"/>
              </a:buClr>
              <a:buSzPts val="1400"/>
              <a:buChar char="•"/>
              <a:defRPr>
                <a:solidFill>
                  <a:srgbClr val="3F3F3F"/>
                </a:solidFill>
              </a:defRPr>
            </a:lvl4pPr>
            <a:lvl5pPr marL="2286000" lvl="4" indent="-317500" algn="l">
              <a:lnSpc>
                <a:spcPct val="90000"/>
              </a:lnSpc>
              <a:spcBef>
                <a:spcPts val="500"/>
              </a:spcBef>
              <a:spcAft>
                <a:spcPts val="0"/>
              </a:spcAft>
              <a:buClr>
                <a:srgbClr val="3F3F3F"/>
              </a:buClr>
              <a:buSzPts val="1400"/>
              <a:buChar char="•"/>
              <a:defRPr>
                <a:solidFill>
                  <a:srgbClr val="3F3F3F"/>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9" name="Google Shape;149;p54"/>
          <p:cNvSpPr txBox="1">
            <a:spLocks noGrp="1"/>
          </p:cNvSpPr>
          <p:nvPr>
            <p:ph type="ftr" idx="11"/>
          </p:nvPr>
        </p:nvSpPr>
        <p:spPr>
          <a:xfrm>
            <a:off x="432000" y="6439820"/>
            <a:ext cx="5664000" cy="295062"/>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0" name="Google Shape;150;p54"/>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151"/>
        <p:cNvGrpSpPr/>
        <p:nvPr/>
      </p:nvGrpSpPr>
      <p:grpSpPr>
        <a:xfrm>
          <a:off x="0" y="0"/>
          <a:ext cx="0" cy="0"/>
          <a:chOff x="0" y="0"/>
          <a:chExt cx="0" cy="0"/>
        </a:xfrm>
      </p:grpSpPr>
      <p:sp>
        <p:nvSpPr>
          <p:cNvPr id="152" name="Google Shape;152;p55"/>
          <p:cNvSpPr txBox="1">
            <a:spLocks noGrp="1"/>
          </p:cNvSpPr>
          <p:nvPr>
            <p:ph type="title"/>
          </p:nvPr>
        </p:nvSpPr>
        <p:spPr>
          <a:xfrm>
            <a:off x="432000" y="432000"/>
            <a:ext cx="11340000" cy="4320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3200"/>
              <a:buFont typeface="Corbel"/>
              <a:buNone/>
              <a:defRPr>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55"/>
          <p:cNvSpPr txBox="1">
            <a:spLocks noGrp="1"/>
          </p:cNvSpPr>
          <p:nvPr>
            <p:ph type="ftr" idx="11"/>
          </p:nvPr>
        </p:nvSpPr>
        <p:spPr>
          <a:xfrm>
            <a:off x="432000" y="6439820"/>
            <a:ext cx="5664000" cy="295062"/>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4" name="Google Shape;154;p55"/>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
        <p:nvSpPr>
          <p:cNvPr id="155" name="Google Shape;155;p55"/>
          <p:cNvSpPr txBox="1">
            <a:spLocks noGrp="1"/>
          </p:cNvSpPr>
          <p:nvPr>
            <p:ph type="body" idx="1"/>
          </p:nvPr>
        </p:nvSpPr>
        <p:spPr>
          <a:xfrm>
            <a:off x="6311886" y="1007250"/>
            <a:ext cx="5460114" cy="5169713"/>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rgbClr val="3F3F3F"/>
              </a:buClr>
              <a:buSzPts val="1800"/>
              <a:buChar char="•"/>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55"/>
          <p:cNvSpPr txBox="1">
            <a:spLocks noGrp="1"/>
          </p:cNvSpPr>
          <p:nvPr>
            <p:ph type="body" idx="2"/>
          </p:nvPr>
        </p:nvSpPr>
        <p:spPr>
          <a:xfrm>
            <a:off x="431999" y="1007250"/>
            <a:ext cx="5448115" cy="5169713"/>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rgbClr val="3F3F3F"/>
              </a:buClr>
              <a:buSzPts val="1800"/>
              <a:buChar char="•"/>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157"/>
        <p:cNvGrpSpPr/>
        <p:nvPr/>
      </p:nvGrpSpPr>
      <p:grpSpPr>
        <a:xfrm>
          <a:off x="0" y="0"/>
          <a:ext cx="0" cy="0"/>
          <a:chOff x="0" y="0"/>
          <a:chExt cx="0" cy="0"/>
        </a:xfrm>
      </p:grpSpPr>
      <p:sp>
        <p:nvSpPr>
          <p:cNvPr id="158" name="Google Shape;158;p56"/>
          <p:cNvSpPr txBox="1">
            <a:spLocks noGrp="1"/>
          </p:cNvSpPr>
          <p:nvPr>
            <p:ph type="title"/>
          </p:nvPr>
        </p:nvSpPr>
        <p:spPr>
          <a:xfrm>
            <a:off x="432000" y="432000"/>
            <a:ext cx="11340000" cy="4320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3200"/>
              <a:buFont typeface="Corbel"/>
              <a:buNone/>
              <a:defRPr>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9" name="Google Shape;159;p56"/>
          <p:cNvSpPr txBox="1">
            <a:spLocks noGrp="1"/>
          </p:cNvSpPr>
          <p:nvPr>
            <p:ph type="ftr" idx="11"/>
          </p:nvPr>
        </p:nvSpPr>
        <p:spPr>
          <a:xfrm>
            <a:off x="432000" y="6439820"/>
            <a:ext cx="5664000" cy="295062"/>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0" name="Google Shape;160;p56"/>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
        <p:nvSpPr>
          <p:cNvPr id="161" name="Google Shape;161;p56" descr="Accent block left"/>
          <p:cNvSpPr/>
          <p:nvPr/>
        </p:nvSpPr>
        <p:spPr>
          <a:xfrm>
            <a:off x="431800" y="1016231"/>
            <a:ext cx="1984175" cy="11482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ndara"/>
              <a:ea typeface="Candara"/>
              <a:cs typeface="Candara"/>
              <a:sym typeface="Candara"/>
            </a:endParaRPr>
          </a:p>
        </p:txBody>
      </p:sp>
      <p:sp>
        <p:nvSpPr>
          <p:cNvPr id="162" name="Google Shape;162;p56" descr="Accent bar right&#10;"/>
          <p:cNvSpPr/>
          <p:nvPr/>
        </p:nvSpPr>
        <p:spPr>
          <a:xfrm>
            <a:off x="6299887" y="1016231"/>
            <a:ext cx="1984175" cy="114824"/>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ndara"/>
              <a:ea typeface="Candara"/>
              <a:cs typeface="Candara"/>
              <a:sym typeface="Candara"/>
            </a:endParaRPr>
          </a:p>
        </p:txBody>
      </p:sp>
      <p:sp>
        <p:nvSpPr>
          <p:cNvPr id="163" name="Google Shape;163;p56"/>
          <p:cNvSpPr txBox="1">
            <a:spLocks noGrp="1"/>
          </p:cNvSpPr>
          <p:nvPr>
            <p:ph type="body" idx="1"/>
          </p:nvPr>
        </p:nvSpPr>
        <p:spPr>
          <a:xfrm>
            <a:off x="431800" y="1224128"/>
            <a:ext cx="5448115" cy="358775"/>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1000"/>
              </a:spcBef>
              <a:spcAft>
                <a:spcPts val="0"/>
              </a:spcAft>
              <a:buClr>
                <a:srgbClr val="3F3F3F"/>
              </a:buClr>
              <a:buSzPts val="2400"/>
              <a:buNone/>
              <a:defRPr sz="2400" b="1"/>
            </a:lvl1pPr>
            <a:lvl2pPr marL="914400" lvl="1" indent="-228600" algn="l">
              <a:lnSpc>
                <a:spcPct val="90000"/>
              </a:lnSpc>
              <a:spcBef>
                <a:spcPts val="500"/>
              </a:spcBef>
              <a:spcAft>
                <a:spcPts val="0"/>
              </a:spcAft>
              <a:buClr>
                <a:srgbClr val="3F3F3F"/>
              </a:buClr>
              <a:buSzPts val="2000"/>
              <a:buNone/>
              <a:defRPr sz="2000" b="1"/>
            </a:lvl2pPr>
            <a:lvl3pPr marL="1371600" lvl="2" indent="-228600" algn="l">
              <a:lnSpc>
                <a:spcPct val="90000"/>
              </a:lnSpc>
              <a:spcBef>
                <a:spcPts val="500"/>
              </a:spcBef>
              <a:spcAft>
                <a:spcPts val="0"/>
              </a:spcAft>
              <a:buClr>
                <a:srgbClr val="3F3F3F"/>
              </a:buClr>
              <a:buSzPts val="1800"/>
              <a:buNone/>
              <a:defRPr sz="1800" b="1"/>
            </a:lvl3pPr>
            <a:lvl4pPr marL="1828800" lvl="3" indent="-228600" algn="l">
              <a:lnSpc>
                <a:spcPct val="90000"/>
              </a:lnSpc>
              <a:spcBef>
                <a:spcPts val="500"/>
              </a:spcBef>
              <a:spcAft>
                <a:spcPts val="0"/>
              </a:spcAft>
              <a:buClr>
                <a:srgbClr val="3F3F3F"/>
              </a:buClr>
              <a:buSzPts val="1600"/>
              <a:buNone/>
              <a:defRPr sz="1600" b="1"/>
            </a:lvl4pPr>
            <a:lvl5pPr marL="2286000" lvl="4" indent="-228600" algn="l">
              <a:lnSpc>
                <a:spcPct val="90000"/>
              </a:lnSpc>
              <a:spcBef>
                <a:spcPts val="500"/>
              </a:spcBef>
              <a:spcAft>
                <a:spcPts val="0"/>
              </a:spcAft>
              <a:buClr>
                <a:srgbClr val="3F3F3F"/>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64" name="Google Shape;164;p56"/>
          <p:cNvSpPr txBox="1">
            <a:spLocks noGrp="1"/>
          </p:cNvSpPr>
          <p:nvPr>
            <p:ph type="body" idx="2"/>
          </p:nvPr>
        </p:nvSpPr>
        <p:spPr>
          <a:xfrm>
            <a:off x="6312086" y="1224128"/>
            <a:ext cx="5447914" cy="358775"/>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1000"/>
              </a:spcBef>
              <a:spcAft>
                <a:spcPts val="0"/>
              </a:spcAft>
              <a:buClr>
                <a:srgbClr val="3F3F3F"/>
              </a:buClr>
              <a:buSzPts val="2400"/>
              <a:buNone/>
              <a:defRPr sz="2400" b="1"/>
            </a:lvl1pPr>
            <a:lvl2pPr marL="914400" lvl="1" indent="-228600" algn="l">
              <a:lnSpc>
                <a:spcPct val="90000"/>
              </a:lnSpc>
              <a:spcBef>
                <a:spcPts val="500"/>
              </a:spcBef>
              <a:spcAft>
                <a:spcPts val="0"/>
              </a:spcAft>
              <a:buClr>
                <a:srgbClr val="3F3F3F"/>
              </a:buClr>
              <a:buSzPts val="2000"/>
              <a:buNone/>
              <a:defRPr sz="2000" b="1"/>
            </a:lvl2pPr>
            <a:lvl3pPr marL="1371600" lvl="2" indent="-228600" algn="l">
              <a:lnSpc>
                <a:spcPct val="90000"/>
              </a:lnSpc>
              <a:spcBef>
                <a:spcPts val="500"/>
              </a:spcBef>
              <a:spcAft>
                <a:spcPts val="0"/>
              </a:spcAft>
              <a:buClr>
                <a:srgbClr val="3F3F3F"/>
              </a:buClr>
              <a:buSzPts val="1800"/>
              <a:buNone/>
              <a:defRPr sz="1800" b="1"/>
            </a:lvl3pPr>
            <a:lvl4pPr marL="1828800" lvl="3" indent="-228600" algn="l">
              <a:lnSpc>
                <a:spcPct val="90000"/>
              </a:lnSpc>
              <a:spcBef>
                <a:spcPts val="500"/>
              </a:spcBef>
              <a:spcAft>
                <a:spcPts val="0"/>
              </a:spcAft>
              <a:buClr>
                <a:srgbClr val="3F3F3F"/>
              </a:buClr>
              <a:buSzPts val="1600"/>
              <a:buNone/>
              <a:defRPr sz="1600" b="1"/>
            </a:lvl4pPr>
            <a:lvl5pPr marL="2286000" lvl="4" indent="-228600" algn="l">
              <a:lnSpc>
                <a:spcPct val="90000"/>
              </a:lnSpc>
              <a:spcBef>
                <a:spcPts val="500"/>
              </a:spcBef>
              <a:spcAft>
                <a:spcPts val="0"/>
              </a:spcAft>
              <a:buClr>
                <a:srgbClr val="3F3F3F"/>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65" name="Google Shape;165;p56"/>
          <p:cNvSpPr txBox="1">
            <a:spLocks noGrp="1"/>
          </p:cNvSpPr>
          <p:nvPr>
            <p:ph type="body" idx="3"/>
          </p:nvPr>
        </p:nvSpPr>
        <p:spPr>
          <a:xfrm>
            <a:off x="6299886" y="1955731"/>
            <a:ext cx="5447914" cy="4233932"/>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rgbClr val="3F3F3F"/>
              </a:buClr>
              <a:buSzPts val="1800"/>
              <a:buChar char="•"/>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6" name="Google Shape;166;p56"/>
          <p:cNvSpPr txBox="1">
            <a:spLocks noGrp="1"/>
          </p:cNvSpPr>
          <p:nvPr>
            <p:ph type="body" idx="4"/>
          </p:nvPr>
        </p:nvSpPr>
        <p:spPr>
          <a:xfrm>
            <a:off x="431800" y="1943031"/>
            <a:ext cx="5447914" cy="4246632"/>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rgbClr val="3F3F3F"/>
              </a:buClr>
              <a:buSzPts val="1800"/>
              <a:buChar char="•"/>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167"/>
        <p:cNvGrpSpPr/>
        <p:nvPr/>
      </p:nvGrpSpPr>
      <p:grpSpPr>
        <a:xfrm>
          <a:off x="0" y="0"/>
          <a:ext cx="0" cy="0"/>
          <a:chOff x="0" y="0"/>
          <a:chExt cx="0" cy="0"/>
        </a:xfrm>
      </p:grpSpPr>
      <p:sp>
        <p:nvSpPr>
          <p:cNvPr id="168" name="Google Shape;168;p57"/>
          <p:cNvSpPr txBox="1">
            <a:spLocks noGrp="1"/>
          </p:cNvSpPr>
          <p:nvPr>
            <p:ph type="title"/>
          </p:nvPr>
        </p:nvSpPr>
        <p:spPr>
          <a:xfrm>
            <a:off x="432000" y="432000"/>
            <a:ext cx="3932037" cy="1411276"/>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rgbClr val="3F3F3F"/>
              </a:buClr>
              <a:buSzPts val="3200"/>
              <a:buFont typeface="Corbel"/>
              <a:buNone/>
              <a:defRPr>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9" name="Google Shape;169;p57"/>
          <p:cNvSpPr txBox="1">
            <a:spLocks noGrp="1"/>
          </p:cNvSpPr>
          <p:nvPr>
            <p:ph type="ftr" idx="11"/>
          </p:nvPr>
        </p:nvSpPr>
        <p:spPr>
          <a:xfrm>
            <a:off x="432000" y="6439820"/>
            <a:ext cx="5664000" cy="295062"/>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0" name="Google Shape;170;p57"/>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
        <p:nvSpPr>
          <p:cNvPr id="171" name="Google Shape;171;p57" descr="Accent block left"/>
          <p:cNvSpPr/>
          <p:nvPr/>
        </p:nvSpPr>
        <p:spPr>
          <a:xfrm>
            <a:off x="431800" y="1892926"/>
            <a:ext cx="1984175" cy="11482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ndara"/>
              <a:ea typeface="Candara"/>
              <a:cs typeface="Candara"/>
              <a:sym typeface="Candara"/>
            </a:endParaRPr>
          </a:p>
        </p:txBody>
      </p:sp>
      <p:sp>
        <p:nvSpPr>
          <p:cNvPr id="172" name="Google Shape;172;p57"/>
          <p:cNvSpPr txBox="1">
            <a:spLocks noGrp="1"/>
          </p:cNvSpPr>
          <p:nvPr>
            <p:ph type="body" idx="1"/>
          </p:nvPr>
        </p:nvSpPr>
        <p:spPr>
          <a:xfrm>
            <a:off x="4788816" y="432001"/>
            <a:ext cx="6971184" cy="5429050"/>
          </a:xfrm>
          <a:prstGeom prst="rect">
            <a:avLst/>
          </a:prstGeom>
          <a:noFill/>
          <a:ln>
            <a:noFill/>
          </a:ln>
        </p:spPr>
        <p:txBody>
          <a:bodyPr spcFirstLastPara="1" wrap="square" lIns="0" tIns="0" rIns="0" bIns="0" anchor="t" anchorCtr="0">
            <a:noAutofit/>
          </a:bodyPr>
          <a:lstStyle>
            <a:lvl1pPr marL="457200" lvl="0" indent="-355600" algn="l">
              <a:lnSpc>
                <a:spcPct val="90000"/>
              </a:lnSpc>
              <a:spcBef>
                <a:spcPts val="1000"/>
              </a:spcBef>
              <a:spcAft>
                <a:spcPts val="0"/>
              </a:spcAft>
              <a:buClr>
                <a:srgbClr val="3F3F3F"/>
              </a:buClr>
              <a:buSzPts val="2000"/>
              <a:buChar char="•"/>
              <a:defRPr sz="2000"/>
            </a:lvl1pPr>
            <a:lvl2pPr marL="914400" lvl="1" indent="-342900" algn="l">
              <a:lnSpc>
                <a:spcPct val="90000"/>
              </a:lnSpc>
              <a:spcBef>
                <a:spcPts val="500"/>
              </a:spcBef>
              <a:spcAft>
                <a:spcPts val="0"/>
              </a:spcAft>
              <a:buClr>
                <a:srgbClr val="3F3F3F"/>
              </a:buClr>
              <a:buSzPts val="1800"/>
              <a:buChar char="•"/>
              <a:defRPr sz="1800"/>
            </a:lvl2pPr>
            <a:lvl3pPr marL="1371600" lvl="2" indent="-330200" algn="l">
              <a:lnSpc>
                <a:spcPct val="90000"/>
              </a:lnSpc>
              <a:spcBef>
                <a:spcPts val="500"/>
              </a:spcBef>
              <a:spcAft>
                <a:spcPts val="0"/>
              </a:spcAft>
              <a:buClr>
                <a:srgbClr val="3F3F3F"/>
              </a:buClr>
              <a:buSzPts val="1600"/>
              <a:buChar char="•"/>
              <a:defRPr sz="1600"/>
            </a:lvl3pPr>
            <a:lvl4pPr marL="1828800" lvl="3" indent="-317500" algn="l">
              <a:lnSpc>
                <a:spcPct val="90000"/>
              </a:lnSpc>
              <a:spcBef>
                <a:spcPts val="500"/>
              </a:spcBef>
              <a:spcAft>
                <a:spcPts val="0"/>
              </a:spcAft>
              <a:buClr>
                <a:srgbClr val="3F3F3F"/>
              </a:buClr>
              <a:buSzPts val="1400"/>
              <a:buChar char="•"/>
              <a:defRPr sz="1400"/>
            </a:lvl4pPr>
            <a:lvl5pPr marL="2286000" lvl="4" indent="-317500" algn="l">
              <a:lnSpc>
                <a:spcPct val="90000"/>
              </a:lnSpc>
              <a:spcBef>
                <a:spcPts val="500"/>
              </a:spcBef>
              <a:spcAft>
                <a:spcPts val="0"/>
              </a:spcAft>
              <a:buClr>
                <a:srgbClr val="3F3F3F"/>
              </a:buClr>
              <a:buSzPts val="1400"/>
              <a:buChar char="•"/>
              <a:defRPr sz="14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73" name="Google Shape;173;p57"/>
          <p:cNvSpPr txBox="1">
            <a:spLocks noGrp="1"/>
          </p:cNvSpPr>
          <p:nvPr>
            <p:ph type="body" idx="2"/>
          </p:nvPr>
        </p:nvSpPr>
        <p:spPr>
          <a:xfrm>
            <a:off x="432000" y="2057400"/>
            <a:ext cx="3932237" cy="3811588"/>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rgbClr val="3F3F3F"/>
              </a:buClr>
              <a:buSzPts val="1600"/>
              <a:buNone/>
              <a:defRPr sz="1600"/>
            </a:lvl1pPr>
            <a:lvl2pPr marL="914400" lvl="1" indent="-228600" algn="l">
              <a:lnSpc>
                <a:spcPct val="90000"/>
              </a:lnSpc>
              <a:spcBef>
                <a:spcPts val="500"/>
              </a:spcBef>
              <a:spcAft>
                <a:spcPts val="0"/>
              </a:spcAft>
              <a:buClr>
                <a:srgbClr val="3F3F3F"/>
              </a:buClr>
              <a:buSzPts val="1400"/>
              <a:buNone/>
              <a:defRPr sz="1400"/>
            </a:lvl2pPr>
            <a:lvl3pPr marL="1371600" lvl="2" indent="-228600" algn="l">
              <a:lnSpc>
                <a:spcPct val="90000"/>
              </a:lnSpc>
              <a:spcBef>
                <a:spcPts val="500"/>
              </a:spcBef>
              <a:spcAft>
                <a:spcPts val="0"/>
              </a:spcAft>
              <a:buClr>
                <a:srgbClr val="3F3F3F"/>
              </a:buClr>
              <a:buSzPts val="1200"/>
              <a:buNone/>
              <a:defRPr sz="1200"/>
            </a:lvl3pPr>
            <a:lvl4pPr marL="1828800" lvl="3" indent="-228600" algn="l">
              <a:lnSpc>
                <a:spcPct val="90000"/>
              </a:lnSpc>
              <a:spcBef>
                <a:spcPts val="500"/>
              </a:spcBef>
              <a:spcAft>
                <a:spcPts val="0"/>
              </a:spcAft>
              <a:buClr>
                <a:srgbClr val="3F3F3F"/>
              </a:buClr>
              <a:buSzPts val="1000"/>
              <a:buNone/>
              <a:defRPr sz="1000"/>
            </a:lvl4pPr>
            <a:lvl5pPr marL="2286000" lvl="4" indent="-228600" algn="l">
              <a:lnSpc>
                <a:spcPct val="90000"/>
              </a:lnSpc>
              <a:spcBef>
                <a:spcPts val="500"/>
              </a:spcBef>
              <a:spcAft>
                <a:spcPts val="0"/>
              </a:spcAft>
              <a:buClr>
                <a:srgbClr val="3F3F3F"/>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174"/>
        <p:cNvGrpSpPr/>
        <p:nvPr/>
      </p:nvGrpSpPr>
      <p:grpSpPr>
        <a:xfrm>
          <a:off x="0" y="0"/>
          <a:ext cx="0" cy="0"/>
          <a:chOff x="0" y="0"/>
          <a:chExt cx="0" cy="0"/>
        </a:xfrm>
      </p:grpSpPr>
      <p:sp>
        <p:nvSpPr>
          <p:cNvPr id="175" name="Google Shape;175;p58"/>
          <p:cNvSpPr txBox="1">
            <a:spLocks noGrp="1"/>
          </p:cNvSpPr>
          <p:nvPr>
            <p:ph type="title"/>
          </p:nvPr>
        </p:nvSpPr>
        <p:spPr>
          <a:xfrm>
            <a:off x="432000" y="432000"/>
            <a:ext cx="3932037" cy="1411276"/>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rgbClr val="3F3F3F"/>
              </a:buClr>
              <a:buSzPts val="3200"/>
              <a:buFont typeface="Corbel"/>
              <a:buNone/>
              <a:defRPr>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6" name="Google Shape;176;p58"/>
          <p:cNvSpPr txBox="1">
            <a:spLocks noGrp="1"/>
          </p:cNvSpPr>
          <p:nvPr>
            <p:ph type="ftr" idx="11"/>
          </p:nvPr>
        </p:nvSpPr>
        <p:spPr>
          <a:xfrm>
            <a:off x="432000" y="6439820"/>
            <a:ext cx="5664000" cy="295062"/>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7" name="Google Shape;177;p58"/>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
        <p:nvSpPr>
          <p:cNvPr id="178" name="Google Shape;178;p58" descr="Accent block left"/>
          <p:cNvSpPr/>
          <p:nvPr/>
        </p:nvSpPr>
        <p:spPr>
          <a:xfrm>
            <a:off x="431800" y="1892926"/>
            <a:ext cx="1984175" cy="114824"/>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ndara"/>
              <a:ea typeface="Candara"/>
              <a:cs typeface="Candara"/>
              <a:sym typeface="Candara"/>
            </a:endParaRPr>
          </a:p>
        </p:txBody>
      </p:sp>
      <p:sp>
        <p:nvSpPr>
          <p:cNvPr id="179" name="Google Shape;179;p58"/>
          <p:cNvSpPr txBox="1">
            <a:spLocks noGrp="1"/>
          </p:cNvSpPr>
          <p:nvPr>
            <p:ph type="body" idx="1"/>
          </p:nvPr>
        </p:nvSpPr>
        <p:spPr>
          <a:xfrm>
            <a:off x="432000" y="2057400"/>
            <a:ext cx="3932237" cy="3811588"/>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rgbClr val="3F3F3F"/>
              </a:buClr>
              <a:buSzPts val="1600"/>
              <a:buNone/>
              <a:defRPr sz="1600"/>
            </a:lvl1pPr>
            <a:lvl2pPr marL="914400" lvl="1" indent="-228600" algn="l">
              <a:lnSpc>
                <a:spcPct val="90000"/>
              </a:lnSpc>
              <a:spcBef>
                <a:spcPts val="500"/>
              </a:spcBef>
              <a:spcAft>
                <a:spcPts val="0"/>
              </a:spcAft>
              <a:buClr>
                <a:srgbClr val="3F3F3F"/>
              </a:buClr>
              <a:buSzPts val="1400"/>
              <a:buNone/>
              <a:defRPr sz="1400"/>
            </a:lvl2pPr>
            <a:lvl3pPr marL="1371600" lvl="2" indent="-228600" algn="l">
              <a:lnSpc>
                <a:spcPct val="90000"/>
              </a:lnSpc>
              <a:spcBef>
                <a:spcPts val="500"/>
              </a:spcBef>
              <a:spcAft>
                <a:spcPts val="0"/>
              </a:spcAft>
              <a:buClr>
                <a:srgbClr val="3F3F3F"/>
              </a:buClr>
              <a:buSzPts val="1200"/>
              <a:buNone/>
              <a:defRPr sz="1200"/>
            </a:lvl3pPr>
            <a:lvl4pPr marL="1828800" lvl="3" indent="-228600" algn="l">
              <a:lnSpc>
                <a:spcPct val="90000"/>
              </a:lnSpc>
              <a:spcBef>
                <a:spcPts val="500"/>
              </a:spcBef>
              <a:spcAft>
                <a:spcPts val="0"/>
              </a:spcAft>
              <a:buClr>
                <a:srgbClr val="3F3F3F"/>
              </a:buClr>
              <a:buSzPts val="1000"/>
              <a:buNone/>
              <a:defRPr sz="1000"/>
            </a:lvl4pPr>
            <a:lvl5pPr marL="2286000" lvl="4" indent="-228600" algn="l">
              <a:lnSpc>
                <a:spcPct val="90000"/>
              </a:lnSpc>
              <a:spcBef>
                <a:spcPts val="500"/>
              </a:spcBef>
              <a:spcAft>
                <a:spcPts val="0"/>
              </a:spcAft>
              <a:buClr>
                <a:srgbClr val="3F3F3F"/>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80" name="Google Shape;180;p58"/>
          <p:cNvSpPr>
            <a:spLocks noGrp="1"/>
          </p:cNvSpPr>
          <p:nvPr>
            <p:ph type="pic" idx="2"/>
          </p:nvPr>
        </p:nvSpPr>
        <p:spPr>
          <a:xfrm>
            <a:off x="4788816" y="432001"/>
            <a:ext cx="6971184" cy="5429050"/>
          </a:xfrm>
          <a:prstGeom prst="rect">
            <a:avLst/>
          </a:prstGeom>
          <a:no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81"/>
        <p:cNvGrpSpPr/>
        <p:nvPr/>
      </p:nvGrpSpPr>
      <p:grpSpPr>
        <a:xfrm>
          <a:off x="0" y="0"/>
          <a:ext cx="0" cy="0"/>
          <a:chOff x="0" y="0"/>
          <a:chExt cx="0" cy="0"/>
        </a:xfrm>
      </p:grpSpPr>
      <p:sp>
        <p:nvSpPr>
          <p:cNvPr id="182" name="Google Shape;182;p59"/>
          <p:cNvSpPr txBox="1">
            <a:spLocks noGrp="1"/>
          </p:cNvSpPr>
          <p:nvPr>
            <p:ph type="ftr" idx="11"/>
          </p:nvPr>
        </p:nvSpPr>
        <p:spPr>
          <a:xfrm>
            <a:off x="432000" y="6439820"/>
            <a:ext cx="5664000" cy="295062"/>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3" name="Google Shape;183;p59"/>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
        <p:nvSpPr>
          <p:cNvPr id="184" name="Google Shape;184;p59"/>
          <p:cNvSpPr txBox="1">
            <a:spLocks noGrp="1"/>
          </p:cNvSpPr>
          <p:nvPr>
            <p:ph type="title"/>
          </p:nvPr>
        </p:nvSpPr>
        <p:spPr>
          <a:xfrm>
            <a:off x="432000" y="432000"/>
            <a:ext cx="11328000" cy="4320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185"/>
        <p:cNvGrpSpPr/>
        <p:nvPr/>
      </p:nvGrpSpPr>
      <p:grpSpPr>
        <a:xfrm>
          <a:off x="0" y="0"/>
          <a:ext cx="0" cy="0"/>
          <a:chOff x="0" y="0"/>
          <a:chExt cx="0" cy="0"/>
        </a:xfrm>
      </p:grpSpPr>
      <p:sp>
        <p:nvSpPr>
          <p:cNvPr id="186" name="Google Shape;186;p60"/>
          <p:cNvSpPr txBox="1">
            <a:spLocks noGrp="1"/>
          </p:cNvSpPr>
          <p:nvPr>
            <p:ph type="ftr" idx="11"/>
          </p:nvPr>
        </p:nvSpPr>
        <p:spPr>
          <a:xfrm>
            <a:off x="432000" y="6439820"/>
            <a:ext cx="5664000" cy="295062"/>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7" name="Google Shape;187;p60"/>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
        <p:nvSpPr>
          <p:cNvPr id="188" name="Google Shape;188;p60"/>
          <p:cNvSpPr txBox="1">
            <a:spLocks noGrp="1"/>
          </p:cNvSpPr>
          <p:nvPr>
            <p:ph type="title"/>
          </p:nvPr>
        </p:nvSpPr>
        <p:spPr>
          <a:xfrm>
            <a:off x="432000" y="432000"/>
            <a:ext cx="11328000" cy="4320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9" name="Google Shape;189;p60"/>
          <p:cNvSpPr txBox="1">
            <a:spLocks noGrp="1"/>
          </p:cNvSpPr>
          <p:nvPr>
            <p:ph type="body" idx="1"/>
          </p:nvPr>
        </p:nvSpPr>
        <p:spPr>
          <a:xfrm>
            <a:off x="1664370" y="2033588"/>
            <a:ext cx="8863262" cy="2790825"/>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1000"/>
              </a:spcBef>
              <a:spcAft>
                <a:spcPts val="0"/>
              </a:spcAft>
              <a:buClr>
                <a:srgbClr val="3F3F3F"/>
              </a:buClr>
              <a:buSzPts val="6000"/>
              <a:buNone/>
              <a:defRPr sz="6000"/>
            </a:lvl1pPr>
            <a:lvl2pPr marL="914400" lvl="1" indent="-228600" algn="l">
              <a:lnSpc>
                <a:spcPct val="90000"/>
              </a:lnSpc>
              <a:spcBef>
                <a:spcPts val="500"/>
              </a:spcBef>
              <a:spcAft>
                <a:spcPts val="0"/>
              </a:spcAft>
              <a:buClr>
                <a:srgbClr val="3F3F3F"/>
              </a:buClr>
              <a:buSzPts val="1600"/>
              <a:buNone/>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90"/>
        <p:cNvGrpSpPr/>
        <p:nvPr/>
      </p:nvGrpSpPr>
      <p:grpSpPr>
        <a:xfrm>
          <a:off x="0" y="0"/>
          <a:ext cx="0" cy="0"/>
          <a:chOff x="0" y="0"/>
          <a:chExt cx="0" cy="0"/>
        </a:xfrm>
      </p:grpSpPr>
      <p:sp>
        <p:nvSpPr>
          <p:cNvPr id="191" name="Google Shape;191;p61"/>
          <p:cNvSpPr txBox="1">
            <a:spLocks noGrp="1"/>
          </p:cNvSpPr>
          <p:nvPr>
            <p:ph type="ftr" idx="11"/>
          </p:nvPr>
        </p:nvSpPr>
        <p:spPr>
          <a:xfrm>
            <a:off x="432000" y="6439820"/>
            <a:ext cx="5664000" cy="295062"/>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2" name="Google Shape;192;p61"/>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8"/>
          <p:cNvSpPr/>
          <p:nvPr/>
        </p:nvSpPr>
        <p:spPr>
          <a:xfrm>
            <a:off x="9780101" y="6371351"/>
            <a:ext cx="1979897" cy="43199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ndara"/>
              <a:ea typeface="Candara"/>
              <a:cs typeface="Candara"/>
              <a:sym typeface="Candara"/>
            </a:endParaRPr>
          </a:p>
        </p:txBody>
      </p:sp>
      <p:sp>
        <p:nvSpPr>
          <p:cNvPr id="11" name="Google Shape;11;p38"/>
          <p:cNvSpPr/>
          <p:nvPr/>
        </p:nvSpPr>
        <p:spPr>
          <a:xfrm>
            <a:off x="9780103" y="6803351"/>
            <a:ext cx="1979897" cy="54650"/>
          </a:xfrm>
          <a:prstGeom prst="rect">
            <a:avLst/>
          </a:prstGeom>
          <a:solidFill>
            <a:srgbClr val="D9D9D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ndara"/>
              <a:ea typeface="Candara"/>
              <a:cs typeface="Candara"/>
              <a:sym typeface="Candara"/>
            </a:endParaRPr>
          </a:p>
        </p:txBody>
      </p:sp>
      <p:sp>
        <p:nvSpPr>
          <p:cNvPr id="12" name="Google Shape;12;p38"/>
          <p:cNvSpPr/>
          <p:nvPr/>
        </p:nvSpPr>
        <p:spPr>
          <a:xfrm>
            <a:off x="0" y="6371351"/>
            <a:ext cx="9780102" cy="432000"/>
          </a:xfrm>
          <a:custGeom>
            <a:avLst/>
            <a:gdLst/>
            <a:ahLst/>
            <a:cxnLst/>
            <a:rect l="l" t="t" r="r" b="b"/>
            <a:pathLst>
              <a:path w="9780102" h="432000" extrusionOk="0">
                <a:moveTo>
                  <a:pt x="0" y="0"/>
                </a:moveTo>
                <a:lnTo>
                  <a:pt x="9780102" y="0"/>
                </a:lnTo>
                <a:lnTo>
                  <a:pt x="9780102" y="432000"/>
                </a:lnTo>
                <a:lnTo>
                  <a:pt x="0" y="432000"/>
                </a:lnTo>
                <a:close/>
              </a:path>
            </a:pathLst>
          </a:cu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ndara"/>
              <a:ea typeface="Candara"/>
              <a:cs typeface="Candara"/>
              <a:sym typeface="Candara"/>
            </a:endParaRPr>
          </a:p>
        </p:txBody>
      </p:sp>
      <p:sp>
        <p:nvSpPr>
          <p:cNvPr id="13" name="Google Shape;13;p38"/>
          <p:cNvSpPr txBox="1">
            <a:spLocks noGrp="1"/>
          </p:cNvSpPr>
          <p:nvPr>
            <p:ph type="title"/>
          </p:nvPr>
        </p:nvSpPr>
        <p:spPr>
          <a:xfrm>
            <a:off x="432000" y="432000"/>
            <a:ext cx="11328000" cy="432000"/>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rgbClr val="3F3F3F"/>
              </a:buClr>
              <a:buSzPts val="3200"/>
              <a:buFont typeface="Corbel"/>
              <a:buNone/>
              <a:defRPr sz="3200" b="1" i="0" u="none" strike="noStrike" cap="none">
                <a:solidFill>
                  <a:srgbClr val="3F3F3F"/>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4" name="Google Shape;14;p38"/>
          <p:cNvSpPr txBox="1">
            <a:spLocks noGrp="1"/>
          </p:cNvSpPr>
          <p:nvPr>
            <p:ph type="body" idx="1"/>
          </p:nvPr>
        </p:nvSpPr>
        <p:spPr>
          <a:xfrm>
            <a:off x="432000" y="1512000"/>
            <a:ext cx="11328000" cy="4679250"/>
          </a:xfrm>
          <a:prstGeom prst="rect">
            <a:avLst/>
          </a:prstGeom>
          <a:noFill/>
          <a:ln>
            <a:noFill/>
          </a:ln>
        </p:spPr>
        <p:txBody>
          <a:bodyPr spcFirstLastPara="1" wrap="square" lIns="0" tIns="0" rIns="0" bIns="0" anchor="t" anchorCtr="0">
            <a:noAutofit/>
          </a:bodyPr>
          <a:lstStyle>
            <a:lvl1pPr marL="457200" marR="0" lvl="0" indent="-342900" algn="l" rtl="0">
              <a:lnSpc>
                <a:spcPct val="90000"/>
              </a:lnSpc>
              <a:spcBef>
                <a:spcPts val="1000"/>
              </a:spcBef>
              <a:spcAft>
                <a:spcPts val="0"/>
              </a:spcAft>
              <a:buClr>
                <a:srgbClr val="3F3F3F"/>
              </a:buClr>
              <a:buSzPts val="1800"/>
              <a:buFont typeface="Arial"/>
              <a:buChar char="•"/>
              <a:defRPr sz="1800" b="0" i="0" u="none" strike="noStrike" cap="none">
                <a:solidFill>
                  <a:srgbClr val="3F3F3F"/>
                </a:solidFill>
                <a:latin typeface="Candara"/>
                <a:ea typeface="Candara"/>
                <a:cs typeface="Candara"/>
                <a:sym typeface="Candara"/>
              </a:defRPr>
            </a:lvl1pPr>
            <a:lvl2pPr marL="914400" marR="0" lvl="1" indent="-330200" algn="l" rtl="0">
              <a:lnSpc>
                <a:spcPct val="90000"/>
              </a:lnSpc>
              <a:spcBef>
                <a:spcPts val="500"/>
              </a:spcBef>
              <a:spcAft>
                <a:spcPts val="0"/>
              </a:spcAft>
              <a:buClr>
                <a:srgbClr val="3F3F3F"/>
              </a:buClr>
              <a:buSzPts val="1600"/>
              <a:buFont typeface="Arial"/>
              <a:buChar char="•"/>
              <a:defRPr sz="1600" b="0" i="0" u="none" strike="noStrike" cap="none">
                <a:solidFill>
                  <a:srgbClr val="3F3F3F"/>
                </a:solidFill>
                <a:latin typeface="Candara"/>
                <a:ea typeface="Candara"/>
                <a:cs typeface="Candara"/>
                <a:sym typeface="Candara"/>
              </a:defRPr>
            </a:lvl2pPr>
            <a:lvl3pPr marL="1371600" marR="0" lvl="2" indent="-317500"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Candara"/>
                <a:ea typeface="Candara"/>
                <a:cs typeface="Candara"/>
                <a:sym typeface="Candara"/>
              </a:defRPr>
            </a:lvl3pPr>
            <a:lvl4pPr marL="1828800" marR="0" lvl="3" indent="-317500"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Candara"/>
                <a:ea typeface="Candara"/>
                <a:cs typeface="Candara"/>
                <a:sym typeface="Candara"/>
              </a:defRPr>
            </a:lvl4pPr>
            <a:lvl5pPr marL="2286000" marR="0" lvl="4" indent="-317500"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Candara"/>
                <a:ea typeface="Candara"/>
                <a:cs typeface="Candara"/>
                <a:sym typeface="Candar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ndara"/>
                <a:ea typeface="Candara"/>
                <a:cs typeface="Candara"/>
                <a:sym typeface="Candara"/>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ndara"/>
                <a:ea typeface="Candara"/>
                <a:cs typeface="Candara"/>
                <a:sym typeface="Candara"/>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ndara"/>
                <a:ea typeface="Candara"/>
                <a:cs typeface="Candara"/>
                <a:sym typeface="Candara"/>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ndara"/>
                <a:ea typeface="Candara"/>
                <a:cs typeface="Candara"/>
                <a:sym typeface="Candara"/>
              </a:defRPr>
            </a:lvl9pPr>
          </a:lstStyle>
          <a:p>
            <a:endParaRPr/>
          </a:p>
        </p:txBody>
      </p:sp>
      <p:sp>
        <p:nvSpPr>
          <p:cNvPr id="15" name="Google Shape;15;p38"/>
          <p:cNvSpPr txBox="1">
            <a:spLocks noGrp="1"/>
          </p:cNvSpPr>
          <p:nvPr>
            <p:ph type="ftr" idx="11"/>
          </p:nvPr>
        </p:nvSpPr>
        <p:spPr>
          <a:xfrm>
            <a:off x="432000" y="6439820"/>
            <a:ext cx="5664000" cy="295062"/>
          </a:xfrm>
          <a:prstGeom prst="rect">
            <a:avLst/>
          </a:prstGeom>
          <a:noFill/>
          <a:ln>
            <a:noFill/>
          </a:ln>
        </p:spPr>
        <p:txBody>
          <a:bodyPr spcFirstLastPara="1" wrap="square" lIns="0" tIns="0" rIns="0" bIns="0" anchor="ctr" anchorCtr="0">
            <a:noAutofit/>
          </a:bodyPr>
          <a:lstStyle>
            <a:lvl1pPr marR="0" lvl="0" algn="l" rtl="0">
              <a:spcBef>
                <a:spcPts val="0"/>
              </a:spcBef>
              <a:spcAft>
                <a:spcPts val="0"/>
              </a:spcAft>
              <a:buSzPts val="1400"/>
              <a:buNone/>
              <a:defRPr sz="1200" b="0" i="0" u="none" strike="noStrike" cap="none">
                <a:solidFill>
                  <a:srgbClr val="3F3F3F"/>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16" name="Google Shape;16;p38"/>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lvl1pPr marL="0" marR="0" lvl="0" indent="0" algn="ctr" rtl="0">
              <a:spcBef>
                <a:spcPts val="0"/>
              </a:spcBef>
              <a:buNone/>
              <a:defRPr sz="1200" b="0" i="0" u="none" strike="noStrike" cap="none">
                <a:solidFill>
                  <a:schemeClr val="lt1"/>
                </a:solidFill>
                <a:latin typeface="Corbel"/>
                <a:ea typeface="Corbel"/>
                <a:cs typeface="Corbel"/>
                <a:sym typeface="Corbel"/>
              </a:defRPr>
            </a:lvl1pPr>
            <a:lvl2pPr marL="0" marR="0" lvl="1" indent="0" algn="ctr" rtl="0">
              <a:spcBef>
                <a:spcPts val="0"/>
              </a:spcBef>
              <a:buNone/>
              <a:defRPr sz="1200" b="0" i="0" u="none" strike="noStrike" cap="none">
                <a:solidFill>
                  <a:schemeClr val="lt1"/>
                </a:solidFill>
                <a:latin typeface="Corbel"/>
                <a:ea typeface="Corbel"/>
                <a:cs typeface="Corbel"/>
                <a:sym typeface="Corbel"/>
              </a:defRPr>
            </a:lvl2pPr>
            <a:lvl3pPr marL="0" marR="0" lvl="2" indent="0" algn="ctr" rtl="0">
              <a:spcBef>
                <a:spcPts val="0"/>
              </a:spcBef>
              <a:buNone/>
              <a:defRPr sz="1200" b="0" i="0" u="none" strike="noStrike" cap="none">
                <a:solidFill>
                  <a:schemeClr val="lt1"/>
                </a:solidFill>
                <a:latin typeface="Corbel"/>
                <a:ea typeface="Corbel"/>
                <a:cs typeface="Corbel"/>
                <a:sym typeface="Corbel"/>
              </a:defRPr>
            </a:lvl3pPr>
            <a:lvl4pPr marL="0" marR="0" lvl="3" indent="0" algn="ctr" rtl="0">
              <a:spcBef>
                <a:spcPts val="0"/>
              </a:spcBef>
              <a:buNone/>
              <a:defRPr sz="1200" b="0" i="0" u="none" strike="noStrike" cap="none">
                <a:solidFill>
                  <a:schemeClr val="lt1"/>
                </a:solidFill>
                <a:latin typeface="Corbel"/>
                <a:ea typeface="Corbel"/>
                <a:cs typeface="Corbel"/>
                <a:sym typeface="Corbel"/>
              </a:defRPr>
            </a:lvl4pPr>
            <a:lvl5pPr marL="0" marR="0" lvl="4" indent="0" algn="ctr" rtl="0">
              <a:spcBef>
                <a:spcPts val="0"/>
              </a:spcBef>
              <a:buNone/>
              <a:defRPr sz="1200" b="0" i="0" u="none" strike="noStrike" cap="none">
                <a:solidFill>
                  <a:schemeClr val="lt1"/>
                </a:solidFill>
                <a:latin typeface="Corbel"/>
                <a:ea typeface="Corbel"/>
                <a:cs typeface="Corbel"/>
                <a:sym typeface="Corbel"/>
              </a:defRPr>
            </a:lvl5pPr>
            <a:lvl6pPr marL="0" marR="0" lvl="5" indent="0" algn="ctr" rtl="0">
              <a:spcBef>
                <a:spcPts val="0"/>
              </a:spcBef>
              <a:buNone/>
              <a:defRPr sz="1200" b="0" i="0" u="none" strike="noStrike" cap="none">
                <a:solidFill>
                  <a:schemeClr val="lt1"/>
                </a:solidFill>
                <a:latin typeface="Corbel"/>
                <a:ea typeface="Corbel"/>
                <a:cs typeface="Corbel"/>
                <a:sym typeface="Corbel"/>
              </a:defRPr>
            </a:lvl6pPr>
            <a:lvl7pPr marL="0" marR="0" lvl="6" indent="0" algn="ctr" rtl="0">
              <a:spcBef>
                <a:spcPts val="0"/>
              </a:spcBef>
              <a:buNone/>
              <a:defRPr sz="1200" b="0" i="0" u="none" strike="noStrike" cap="none">
                <a:solidFill>
                  <a:schemeClr val="lt1"/>
                </a:solidFill>
                <a:latin typeface="Corbel"/>
                <a:ea typeface="Corbel"/>
                <a:cs typeface="Corbel"/>
                <a:sym typeface="Corbel"/>
              </a:defRPr>
            </a:lvl7pPr>
            <a:lvl8pPr marL="0" marR="0" lvl="7" indent="0" algn="ctr" rtl="0">
              <a:spcBef>
                <a:spcPts val="0"/>
              </a:spcBef>
              <a:buNone/>
              <a:defRPr sz="1200" b="0" i="0" u="none" strike="noStrike" cap="none">
                <a:solidFill>
                  <a:schemeClr val="lt1"/>
                </a:solidFill>
                <a:latin typeface="Corbel"/>
                <a:ea typeface="Corbel"/>
                <a:cs typeface="Corbel"/>
                <a:sym typeface="Corbel"/>
              </a:defRPr>
            </a:lvl8pPr>
            <a:lvl9pPr marL="0" marR="0" lvl="8" indent="0" algn="ctr" rtl="0">
              <a:spcBef>
                <a:spcPts val="0"/>
              </a:spcBef>
              <a:buNone/>
              <a:defRPr sz="1200" b="0" i="0" u="none" strike="noStrike" cap="none">
                <a:solidFill>
                  <a:schemeClr val="lt1"/>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
        <p:nvSpPr>
          <p:cNvPr id="17" name="Google Shape;17;p38"/>
          <p:cNvSpPr txBox="1"/>
          <p:nvPr/>
        </p:nvSpPr>
        <p:spPr>
          <a:xfrm>
            <a:off x="10243100" y="6422491"/>
            <a:ext cx="1053900" cy="380860"/>
          </a:xfrm>
          <a:prstGeom prst="rect">
            <a:avLst/>
          </a:prstGeom>
          <a:noFill/>
          <a:ln>
            <a:noFill/>
          </a:ln>
        </p:spPr>
        <p:txBody>
          <a:bodyPr spcFirstLastPara="1" wrap="square" lIns="91425" tIns="108000" rIns="91425" bIns="0" anchor="ctr" anchorCtr="0">
            <a:spAutoFit/>
          </a:bodyPr>
          <a:lstStyle/>
          <a:p>
            <a:pPr marL="0" marR="0" lvl="0" indent="0" algn="r" rtl="0">
              <a:lnSpc>
                <a:spcPct val="40000"/>
              </a:lnSpc>
              <a:spcBef>
                <a:spcPts val="0"/>
              </a:spcBef>
              <a:spcAft>
                <a:spcPts val="0"/>
              </a:spcAft>
              <a:buNone/>
            </a:pPr>
            <a:r>
              <a:rPr lang="en-US" sz="2500" b="1" i="0" u="none" strike="noStrike" cap="none">
                <a:solidFill>
                  <a:schemeClr val="accent1"/>
                </a:solidFill>
                <a:latin typeface="Corbel"/>
                <a:ea typeface="Corbel"/>
                <a:cs typeface="Corbel"/>
                <a:sym typeface="Corbel"/>
              </a:rPr>
              <a:t>TREY</a:t>
            </a:r>
            <a:r>
              <a:rPr lang="en-US" sz="1600" b="1" i="0" u="none" strike="noStrike" cap="none">
                <a:solidFill>
                  <a:schemeClr val="accent1"/>
                </a:solidFill>
                <a:latin typeface="Corbel"/>
                <a:ea typeface="Corbel"/>
                <a:cs typeface="Corbel"/>
                <a:sym typeface="Corbel"/>
              </a:rPr>
              <a:t> </a:t>
            </a:r>
            <a:br>
              <a:rPr lang="en-US" sz="1600" b="1" i="0" u="none" strike="noStrike" cap="none">
                <a:solidFill>
                  <a:schemeClr val="accent1"/>
                </a:solidFill>
                <a:latin typeface="Corbel"/>
                <a:ea typeface="Corbel"/>
                <a:cs typeface="Corbel"/>
                <a:sym typeface="Corbel"/>
              </a:rPr>
            </a:br>
            <a:r>
              <a:rPr lang="en-US" sz="1200" b="0" i="0" u="none" strike="noStrike" cap="none">
                <a:solidFill>
                  <a:srgbClr val="3F3F3F"/>
                </a:solidFill>
                <a:latin typeface="Corbel"/>
                <a:ea typeface="Corbel"/>
                <a:cs typeface="Corbel"/>
                <a:sym typeface="Corbel"/>
              </a:rPr>
              <a:t>research</a:t>
            </a:r>
            <a:endParaRPr/>
          </a:p>
        </p:txBody>
      </p:sp>
      <p:sp>
        <p:nvSpPr>
          <p:cNvPr id="18" name="Google Shape;18;p38"/>
          <p:cNvSpPr/>
          <p:nvPr/>
        </p:nvSpPr>
        <p:spPr>
          <a:xfrm>
            <a:off x="0" y="6803351"/>
            <a:ext cx="9780104" cy="5465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ndara"/>
              <a:ea typeface="Candara"/>
              <a:cs typeface="Candara"/>
              <a:sym typeface="Candara"/>
            </a:endParaRPr>
          </a:p>
        </p:txBody>
      </p:sp>
      <p:sp>
        <p:nvSpPr>
          <p:cNvPr id="19" name="Google Shape;19;p38"/>
          <p:cNvSpPr/>
          <p:nvPr/>
        </p:nvSpPr>
        <p:spPr>
          <a:xfrm>
            <a:off x="11760000" y="6803351"/>
            <a:ext cx="432000" cy="5465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ndara"/>
              <a:ea typeface="Candara"/>
              <a:cs typeface="Candara"/>
              <a:sym typeface="Candara"/>
            </a:endParaRPr>
          </a:p>
        </p:txBody>
      </p:sp>
      <p:cxnSp>
        <p:nvCxnSpPr>
          <p:cNvPr id="20" name="Google Shape;20;p38"/>
          <p:cNvCxnSpPr/>
          <p:nvPr/>
        </p:nvCxnSpPr>
        <p:spPr>
          <a:xfrm rot="10800000">
            <a:off x="1" y="6371351"/>
            <a:ext cx="12191999" cy="0"/>
          </a:xfrm>
          <a:prstGeom prst="straightConnector1">
            <a:avLst/>
          </a:prstGeom>
          <a:noFill/>
          <a:ln w="9525" cap="flat" cmpd="sng">
            <a:solidFill>
              <a:srgbClr val="F2F2F2"/>
            </a:solidFill>
            <a:prstDash val="solid"/>
            <a:miter lim="800000"/>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gif"/><Relationship Id="rId4" Type="http://schemas.openxmlformats.org/officeDocument/2006/relationships/image" Target="../media/image5.gif"/></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8.gif"/></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22.gif"/><Relationship Id="rId5" Type="http://schemas.openxmlformats.org/officeDocument/2006/relationships/image" Target="../media/image21.gif"/><Relationship Id="rId4" Type="http://schemas.openxmlformats.org/officeDocument/2006/relationships/image" Target="../media/image20.gif"/></Relationships>
</file>

<file path=ppt/slides/_rels/slide17.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24.gif"/></Relationships>
</file>

<file path=ppt/slides/_rels/slide18.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27.jpeg"/></Relationships>
</file>

<file path=ppt/slides/_rels/slide20.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29.jpeg"/></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6.gif"/><Relationship Id="rId5" Type="http://schemas.openxmlformats.org/officeDocument/2006/relationships/image" Target="../media/image18.gif"/><Relationship Id="rId4" Type="http://schemas.openxmlformats.org/officeDocument/2006/relationships/image" Target="../media/image17.gif"/></Relationships>
</file>

<file path=ppt/slides/_rels/slide22.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32.gif"/></Relationships>
</file>

<file path=ppt/slides/_rels/slide26.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34.gif"/></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5.gif"/></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36.gif"/><Relationship Id="rId4" Type="http://schemas.openxmlformats.org/officeDocument/2006/relationships/image" Target="../media/image35.gif"/></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35.gif"/></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36.gif"/><Relationship Id="rId4" Type="http://schemas.openxmlformats.org/officeDocument/2006/relationships/image" Target="../media/image35.gif"/></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35.gif"/></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36.gif"/><Relationship Id="rId4" Type="http://schemas.openxmlformats.org/officeDocument/2006/relationships/image" Target="../media/image35.gif"/></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36.gif"/><Relationship Id="rId4" Type="http://schemas.openxmlformats.org/officeDocument/2006/relationships/image" Target="../media/image35.gif"/></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36.gif"/><Relationship Id="rId4" Type="http://schemas.openxmlformats.org/officeDocument/2006/relationships/image" Target="../media/image35.gi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pic>
        <p:nvPicPr>
          <p:cNvPr id="197" name="Google Shape;197;p1" descr="Hands coming together in circle"/>
          <p:cNvPicPr preferRelativeResize="0">
            <a:picLocks noGrp="1"/>
          </p:cNvPicPr>
          <p:nvPr>
            <p:ph type="pic" idx="2"/>
          </p:nvPr>
        </p:nvPicPr>
        <p:blipFill rotWithShape="1">
          <a:blip r:embed="rId3">
            <a:alphaModFix/>
          </a:blip>
          <a:srcRect/>
          <a:stretch/>
        </p:blipFill>
        <p:spPr>
          <a:xfrm>
            <a:off x="0" y="0"/>
            <a:ext cx="9780588" cy="6804025"/>
          </a:xfrm>
          <a:prstGeom prst="rect">
            <a:avLst/>
          </a:prstGeom>
          <a:solidFill>
            <a:schemeClr val="lt1"/>
          </a:solidFill>
          <a:ln w="12700" cap="flat" cmpd="sng">
            <a:solidFill>
              <a:schemeClr val="accent3"/>
            </a:solidFill>
            <a:prstDash val="solid"/>
            <a:miter lim="800000"/>
            <a:headEnd type="none" w="sm" len="sm"/>
            <a:tailEnd type="none" w="sm" len="sm"/>
          </a:ln>
        </p:spPr>
      </p:pic>
      <p:sp>
        <p:nvSpPr>
          <p:cNvPr id="198" name="Google Shape;198;p1"/>
          <p:cNvSpPr txBox="1">
            <a:spLocks noGrp="1"/>
          </p:cNvSpPr>
          <p:nvPr>
            <p:ph type="ctrTitle"/>
          </p:nvPr>
        </p:nvSpPr>
        <p:spPr>
          <a:xfrm>
            <a:off x="0" y="2811053"/>
            <a:ext cx="12192000" cy="1623787"/>
          </a:xfrm>
          <a:prstGeom prst="rect">
            <a:avLst/>
          </a:prstGeom>
          <a:solidFill>
            <a:schemeClr val="lt1"/>
          </a:solidFill>
          <a:ln>
            <a:noFill/>
          </a:ln>
        </p:spPr>
        <p:txBody>
          <a:bodyPr spcFirstLastPara="1" wrap="square" lIns="180000" tIns="180000" rIns="252000" bIns="180000" anchor="t" anchorCtr="0">
            <a:noAutofit/>
          </a:bodyPr>
          <a:lstStyle/>
          <a:p>
            <a:pPr marL="0" lvl="0" indent="0" algn="ctr" rtl="0">
              <a:lnSpc>
                <a:spcPct val="90000"/>
              </a:lnSpc>
              <a:spcBef>
                <a:spcPts val="0"/>
              </a:spcBef>
              <a:spcAft>
                <a:spcPts val="0"/>
              </a:spcAft>
              <a:buClr>
                <a:srgbClr val="3F3F3F"/>
              </a:buClr>
              <a:buSzPts val="3600"/>
              <a:buFont typeface="Corbel"/>
              <a:buNone/>
            </a:pPr>
            <a:r>
              <a:rPr lang="en-US" sz="3600"/>
              <a:t>„САМОЕВАЛУАЦИЈА ТА КАКО   ОСНОВА НА УЧИЛИШТАТА  ЗА  ГРАДЕЊЕ  ИНКЛУЗИВНА  УЧИЛИШНА КУЛТУРА</a:t>
            </a:r>
            <a:br>
              <a:rPr lang="en-US" sz="3600"/>
            </a:br>
            <a:r>
              <a:rPr lang="en-US" sz="3600"/>
              <a:t/>
            </a:r>
            <a:br>
              <a:rPr lang="en-US" sz="3600"/>
            </a:br>
            <a:endParaRPr sz="3600"/>
          </a:p>
        </p:txBody>
      </p:sp>
      <p:sp>
        <p:nvSpPr>
          <p:cNvPr id="199" name="Google Shape;199;p1"/>
          <p:cNvSpPr txBox="1">
            <a:spLocks noGrp="1"/>
          </p:cNvSpPr>
          <p:nvPr>
            <p:ph type="subTitle" idx="1"/>
          </p:nvPr>
        </p:nvSpPr>
        <p:spPr>
          <a:xfrm>
            <a:off x="3200400" y="4739311"/>
            <a:ext cx="6580188" cy="580921"/>
          </a:xfrm>
          <a:prstGeom prst="rect">
            <a:avLst/>
          </a:prstGeom>
          <a:solidFill>
            <a:schemeClr val="dk1">
              <a:alpha val="80000"/>
            </a:schemeClr>
          </a:solidFill>
          <a:ln>
            <a:noFill/>
          </a:ln>
        </p:spPr>
        <p:txBody>
          <a:bodyPr spcFirstLastPara="1" wrap="square" lIns="180000" tIns="180000" rIns="180000" bIns="180000" anchor="t" anchorCtr="0">
            <a:noAutofit/>
          </a:bodyPr>
          <a:lstStyle/>
          <a:p>
            <a:pPr marL="0" lvl="0" indent="0" algn="r" rtl="0">
              <a:lnSpc>
                <a:spcPct val="90000"/>
              </a:lnSpc>
              <a:spcBef>
                <a:spcPts val="0"/>
              </a:spcBef>
              <a:spcAft>
                <a:spcPts val="0"/>
              </a:spcAft>
              <a:buClr>
                <a:schemeClr val="lt1"/>
              </a:buClr>
              <a:buSzPts val="1800"/>
              <a:buNone/>
            </a:pPr>
            <a:r>
              <a:rPr lang="en-US"/>
              <a:t>Во СУГС „Браќа Миладиновци“ Скопје</a:t>
            </a:r>
            <a:endParaRPr/>
          </a:p>
        </p:txBody>
      </p:sp>
      <p:sp>
        <p:nvSpPr>
          <p:cNvPr id="200" name="Google Shape;200;p1"/>
          <p:cNvSpPr txBox="1"/>
          <p:nvPr/>
        </p:nvSpPr>
        <p:spPr>
          <a:xfrm>
            <a:off x="10305288" y="4610623"/>
            <a:ext cx="1682496" cy="369332"/>
          </a:xfrm>
          <a:prstGeom prst="rect">
            <a:avLst/>
          </a:prstGeom>
          <a:solidFill>
            <a:schemeClr val="accent5"/>
          </a:solidFill>
          <a:ln w="12700" cap="flat" cmpd="sng">
            <a:solidFill>
              <a:srgbClr val="120A3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0" i="0" u="none" strike="noStrike" cap="none">
                <a:solidFill>
                  <a:schemeClr val="lt1"/>
                </a:solidFill>
                <a:latin typeface="Candara"/>
                <a:ea typeface="Candara"/>
                <a:cs typeface="Candara"/>
                <a:sym typeface="Candara"/>
              </a:rPr>
              <a:t>Копаоник 2024 </a:t>
            </a:r>
            <a:endParaRPr sz="1800" b="0" i="0" u="none" strike="noStrike" cap="none">
              <a:solidFill>
                <a:schemeClr val="lt1"/>
              </a:solidFill>
              <a:latin typeface="Candara"/>
              <a:ea typeface="Candara"/>
              <a:cs typeface="Candara"/>
              <a:sym typeface="Candara"/>
            </a:endParaRPr>
          </a:p>
        </p:txBody>
      </p:sp>
      <p:sp>
        <p:nvSpPr>
          <p:cNvPr id="201" name="Google Shape;201;p1"/>
          <p:cNvSpPr txBox="1"/>
          <p:nvPr/>
        </p:nvSpPr>
        <p:spPr>
          <a:xfrm>
            <a:off x="9473184" y="5538326"/>
            <a:ext cx="2514600" cy="646331"/>
          </a:xfrm>
          <a:prstGeom prst="rect">
            <a:avLst/>
          </a:prstGeom>
          <a:solidFill>
            <a:srgbClr val="00206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i="0" u="none" strike="noStrike" cap="none">
                <a:solidFill>
                  <a:schemeClr val="lt1"/>
                </a:solidFill>
                <a:latin typeface="Candara"/>
                <a:ea typeface="Candara"/>
                <a:cs typeface="Candara"/>
                <a:sym typeface="Candara"/>
              </a:rPr>
              <a:t>Елизабета Ангелеска</a:t>
            </a:r>
            <a:endParaRPr/>
          </a:p>
          <a:p>
            <a:pPr marL="0" marR="0" lvl="0" indent="0" algn="l" rtl="0">
              <a:spcBef>
                <a:spcPts val="0"/>
              </a:spcBef>
              <a:spcAft>
                <a:spcPts val="0"/>
              </a:spcAft>
              <a:buNone/>
            </a:pPr>
            <a:r>
              <a:rPr lang="en-US" sz="1800" b="1">
                <a:solidFill>
                  <a:schemeClr val="lt1"/>
                </a:solidFill>
                <a:latin typeface="Candara"/>
                <a:ea typeface="Candara"/>
                <a:cs typeface="Candara"/>
                <a:sym typeface="Candara"/>
              </a:rPr>
              <a:t>Игор Николов</a:t>
            </a:r>
            <a:endParaRPr sz="1800" b="1">
              <a:solidFill>
                <a:schemeClr val="lt1"/>
              </a:solidFill>
              <a:latin typeface="Candara"/>
              <a:ea typeface="Candara"/>
              <a:cs typeface="Candara"/>
              <a:sym typeface="Candara"/>
            </a:endParaRPr>
          </a:p>
        </p:txBody>
      </p:sp>
      <p:sp>
        <p:nvSpPr>
          <p:cNvPr id="202" name="Google Shape;202;p1"/>
          <p:cNvSpPr txBox="1"/>
          <p:nvPr/>
        </p:nvSpPr>
        <p:spPr>
          <a:xfrm>
            <a:off x="3456432" y="1188720"/>
            <a:ext cx="7251192" cy="523220"/>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endParaRPr sz="2800">
              <a:solidFill>
                <a:schemeClr val="dk1"/>
              </a:solidFill>
              <a:latin typeface="Candara"/>
              <a:ea typeface="Candara"/>
              <a:cs typeface="Candara"/>
              <a:sym typeface="Candar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idx="2"/>
          </p:nvPr>
        </p:nvSpPr>
        <p:spPr/>
      </p:sp>
      <p:sp>
        <p:nvSpPr>
          <p:cNvPr id="3" name="Title 2"/>
          <p:cNvSpPr>
            <a:spLocks noGrp="1"/>
          </p:cNvSpPr>
          <p:nvPr>
            <p:ph type="ctrTitle"/>
          </p:nvPr>
        </p:nvSpPr>
        <p:spPr/>
        <p:txBody>
          <a:bodyPr/>
          <a:lstStyle/>
          <a:p>
            <a:endParaRPr lang="en-US"/>
          </a:p>
        </p:txBody>
      </p:sp>
      <p:sp>
        <p:nvSpPr>
          <p:cNvPr id="4" name="Subtitle 3"/>
          <p:cNvSpPr>
            <a:spLocks noGrp="1"/>
          </p:cNvSpPr>
          <p:nvPr>
            <p:ph type="subTitle" idx="1"/>
          </p:nvPr>
        </p:nvSpPr>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idx="2"/>
          </p:nvPr>
        </p:nvSpPr>
        <p:spPr/>
      </p:sp>
      <p:sp>
        <p:nvSpPr>
          <p:cNvPr id="3" name="Title 2"/>
          <p:cNvSpPr>
            <a:spLocks noGrp="1"/>
          </p:cNvSpPr>
          <p:nvPr>
            <p:ph type="ctrTitle"/>
          </p:nvPr>
        </p:nvSpPr>
        <p:spPr/>
        <p:txBody>
          <a:bodyPr/>
          <a:lstStyle/>
          <a:p>
            <a:endParaRPr lang="en-US"/>
          </a:p>
        </p:txBody>
      </p:sp>
      <p:sp>
        <p:nvSpPr>
          <p:cNvPr id="4" name="Subtitle 3"/>
          <p:cNvSpPr>
            <a:spLocks noGrp="1"/>
          </p:cNvSpPr>
          <p:nvPr>
            <p:ph type="subTitle" idx="1"/>
          </p:nvPr>
        </p:nvSpPr>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4"/>
          <p:cNvSpPr/>
          <p:nvPr/>
        </p:nvSpPr>
        <p:spPr>
          <a:xfrm>
            <a:off x="9348588" y="3688075"/>
            <a:ext cx="2411412" cy="11482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ndara"/>
              <a:ea typeface="Candara"/>
              <a:cs typeface="Candara"/>
              <a:sym typeface="Candara"/>
            </a:endParaRPr>
          </a:p>
        </p:txBody>
      </p:sp>
      <p:sp>
        <p:nvSpPr>
          <p:cNvPr id="236" name="Google Shape;236;p4"/>
          <p:cNvSpPr txBox="1">
            <a:spLocks noGrp="1"/>
          </p:cNvSpPr>
          <p:nvPr>
            <p:ph type="title"/>
          </p:nvPr>
        </p:nvSpPr>
        <p:spPr>
          <a:xfrm>
            <a:off x="842480" y="55204"/>
            <a:ext cx="10715947" cy="985000"/>
          </a:xfrm>
          <a:prstGeom prst="rect">
            <a:avLst/>
          </a:prstGeom>
          <a:solidFill>
            <a:schemeClr val="accent3"/>
          </a:solidFill>
          <a:ln w="12700" cap="flat" cmpd="sng">
            <a:solidFill>
              <a:srgbClr val="7BA451"/>
            </a:solidFill>
            <a:prstDash val="solid"/>
            <a:miter lim="800000"/>
            <a:headEnd type="none" w="sm" len="sm"/>
            <a:tailEnd type="none" w="sm" len="sm"/>
          </a:ln>
        </p:spPr>
        <p:txBody>
          <a:bodyPr spcFirstLastPara="1" wrap="square" lIns="180000" tIns="180000" rIns="180000" bIns="180000" anchor="ctr" anchorCtr="0">
            <a:noAutofit/>
          </a:bodyPr>
          <a:lstStyle/>
          <a:p>
            <a:pPr marL="0" lvl="0" indent="0" algn="ctr" rtl="0">
              <a:lnSpc>
                <a:spcPct val="90000"/>
              </a:lnSpc>
              <a:spcBef>
                <a:spcPts val="0"/>
              </a:spcBef>
              <a:spcAft>
                <a:spcPts val="0"/>
              </a:spcAft>
              <a:buClr>
                <a:schemeClr val="lt1"/>
              </a:buClr>
              <a:buSzPts val="4000"/>
              <a:buFont typeface="Corbel"/>
              <a:buNone/>
            </a:pPr>
            <a:r>
              <a:rPr lang="en-US" sz="4000">
                <a:solidFill>
                  <a:schemeClr val="lt1"/>
                </a:solidFill>
                <a:latin typeface="Candara"/>
                <a:ea typeface="Candara"/>
                <a:cs typeface="Candara"/>
                <a:sym typeface="Candara"/>
              </a:rPr>
              <a:t>САМОЕВАЛУАЦИЈА  НА  ИНКЛУЗИВНА КУЛТУРА</a:t>
            </a:r>
            <a:br>
              <a:rPr lang="en-US" sz="4000">
                <a:solidFill>
                  <a:schemeClr val="lt1"/>
                </a:solidFill>
                <a:latin typeface="Candara"/>
                <a:ea typeface="Candara"/>
                <a:cs typeface="Candara"/>
                <a:sym typeface="Candara"/>
              </a:rPr>
            </a:br>
            <a:r>
              <a:rPr lang="en-US" sz="4000">
                <a:solidFill>
                  <a:schemeClr val="lt1"/>
                </a:solidFill>
                <a:latin typeface="Candara"/>
                <a:ea typeface="Candara"/>
                <a:cs typeface="Candara"/>
                <a:sym typeface="Candara"/>
              </a:rPr>
              <a:t>СО ПОМОШ НА ИНДЕКСОТ НА ИНКЛУЗИЈА</a:t>
            </a:r>
            <a:endParaRPr sz="4000"/>
          </a:p>
        </p:txBody>
      </p:sp>
      <p:sp>
        <p:nvSpPr>
          <p:cNvPr id="237" name="Google Shape;237;p4"/>
          <p:cNvSpPr txBox="1">
            <a:spLocks noGrp="1"/>
          </p:cNvSpPr>
          <p:nvPr>
            <p:ph type="sldNum" idx="12"/>
          </p:nvPr>
        </p:nvSpPr>
        <p:spPr>
          <a:xfrm>
            <a:off x="11760000" y="6371351"/>
            <a:ext cx="432000" cy="432000"/>
          </a:xfrm>
          <a:prstGeom prst="rect">
            <a:avLst/>
          </a:prstGeom>
          <a:solidFill>
            <a:srgbClr val="0C0C0C"/>
          </a:solid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4</a:t>
            </a:fld>
            <a:endParaRPr/>
          </a:p>
        </p:txBody>
      </p:sp>
      <p:sp>
        <p:nvSpPr>
          <p:cNvPr id="238" name="Google Shape;238;p4"/>
          <p:cNvSpPr txBox="1"/>
          <p:nvPr/>
        </p:nvSpPr>
        <p:spPr>
          <a:xfrm>
            <a:off x="267126" y="1315430"/>
            <a:ext cx="11589251" cy="5472267"/>
          </a:xfrm>
          <a:prstGeom prst="rect">
            <a:avLst/>
          </a:prstGeom>
          <a:gradFill>
            <a:gsLst>
              <a:gs pos="0">
                <a:srgbClr val="9FE0F1"/>
              </a:gs>
              <a:gs pos="50000">
                <a:srgbClr val="90DAED"/>
              </a:gs>
              <a:gs pos="100000">
                <a:srgbClr val="7CD8F0"/>
              </a:gs>
            </a:gsLst>
            <a:lin ang="5400000" scaled="0"/>
          </a:gradFill>
          <a:ln w="9525"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228600" algn="just" rtl="0">
              <a:lnSpc>
                <a:spcPct val="115000"/>
              </a:lnSpc>
              <a:spcBef>
                <a:spcPts val="0"/>
              </a:spcBef>
              <a:spcAft>
                <a:spcPts val="0"/>
              </a:spcAft>
              <a:buNone/>
            </a:pPr>
            <a:r>
              <a:rPr lang="en-US" sz="1600" b="1">
                <a:solidFill>
                  <a:srgbClr val="262140"/>
                </a:solidFill>
                <a:latin typeface="Candara"/>
                <a:ea typeface="Candara"/>
                <a:cs typeface="Candara"/>
                <a:sym typeface="Candara"/>
              </a:rPr>
              <a:t>Самоевалуацијата</a:t>
            </a:r>
            <a:endParaRPr/>
          </a:p>
          <a:p>
            <a:pPr marL="285750" marR="0" lvl="0" indent="-285750" algn="just" rtl="0">
              <a:lnSpc>
                <a:spcPct val="115000"/>
              </a:lnSpc>
              <a:spcBef>
                <a:spcPts val="0"/>
              </a:spcBef>
              <a:spcAft>
                <a:spcPts val="0"/>
              </a:spcAft>
              <a:buClr>
                <a:srgbClr val="262140"/>
              </a:buClr>
              <a:buSzPts val="1600"/>
              <a:buFont typeface="Candara"/>
              <a:buChar char="-"/>
            </a:pPr>
            <a:r>
              <a:rPr lang="en-US" sz="1600" b="1">
                <a:solidFill>
                  <a:srgbClr val="262140"/>
                </a:solidFill>
                <a:latin typeface="Candara"/>
                <a:ea typeface="Candara"/>
                <a:cs typeface="Candara"/>
                <a:sym typeface="Candara"/>
              </a:rPr>
              <a:t>Градење на инклузивна култура:</a:t>
            </a:r>
            <a:endParaRPr/>
          </a:p>
          <a:p>
            <a:pPr marL="285750" marR="0" lvl="0" indent="-285750" algn="just" rtl="0">
              <a:lnSpc>
                <a:spcPct val="115000"/>
              </a:lnSpc>
              <a:spcBef>
                <a:spcPts val="0"/>
              </a:spcBef>
              <a:spcAft>
                <a:spcPts val="0"/>
              </a:spcAft>
              <a:buClr>
                <a:srgbClr val="262140"/>
              </a:buClr>
              <a:buSzPts val="1600"/>
              <a:buFont typeface="Noto Sans Symbols"/>
              <a:buChar char="❖"/>
            </a:pPr>
            <a:r>
              <a:rPr lang="en-US" sz="1600" b="1">
                <a:solidFill>
                  <a:srgbClr val="262140"/>
                </a:solidFill>
                <a:latin typeface="Candara"/>
                <a:ea typeface="Candara"/>
                <a:cs typeface="Candara"/>
                <a:sym typeface="Candara"/>
              </a:rPr>
              <a:t>Градење на заедница </a:t>
            </a:r>
            <a:endParaRPr/>
          </a:p>
          <a:p>
            <a:pPr marL="285750" marR="0" lvl="0" indent="-285750" algn="just" rtl="0">
              <a:lnSpc>
                <a:spcPct val="115000"/>
              </a:lnSpc>
              <a:spcBef>
                <a:spcPts val="0"/>
              </a:spcBef>
              <a:spcAft>
                <a:spcPts val="0"/>
              </a:spcAft>
              <a:buClr>
                <a:srgbClr val="262140"/>
              </a:buClr>
              <a:buSzPts val="1600"/>
              <a:buFont typeface="Noto Sans Symbols"/>
              <a:buChar char="❖"/>
            </a:pPr>
            <a:r>
              <a:rPr lang="en-US" sz="1600" b="1">
                <a:solidFill>
                  <a:srgbClr val="262140"/>
                </a:solidFill>
                <a:latin typeface="Candara"/>
                <a:ea typeface="Candara"/>
                <a:cs typeface="Candara"/>
                <a:sym typeface="Candara"/>
              </a:rPr>
              <a:t>воспоставување на инклузивни вредности</a:t>
            </a:r>
            <a:endParaRPr/>
          </a:p>
          <a:p>
            <a:pPr marL="0" marR="0" lvl="0" indent="0" algn="just" rtl="0">
              <a:lnSpc>
                <a:spcPct val="115000"/>
              </a:lnSpc>
              <a:spcBef>
                <a:spcPts val="0"/>
              </a:spcBef>
              <a:spcAft>
                <a:spcPts val="0"/>
              </a:spcAft>
              <a:buNone/>
            </a:pPr>
            <a:r>
              <a:rPr lang="en-US" sz="1600" b="1">
                <a:solidFill>
                  <a:srgbClr val="262140"/>
                </a:solidFill>
                <a:latin typeface="Candara"/>
                <a:ea typeface="Candara"/>
                <a:cs typeface="Candara"/>
                <a:sym typeface="Candara"/>
              </a:rPr>
              <a:t>(Опфатени се сите индикатори со по едно до две прашања) </a:t>
            </a:r>
            <a:endParaRPr/>
          </a:p>
          <a:p>
            <a:pPr marL="285750" marR="0" lvl="0" indent="-285750" algn="just" rtl="0">
              <a:lnSpc>
                <a:spcPct val="115000"/>
              </a:lnSpc>
              <a:spcBef>
                <a:spcPts val="0"/>
              </a:spcBef>
              <a:spcAft>
                <a:spcPts val="0"/>
              </a:spcAft>
              <a:buClr>
                <a:srgbClr val="262140"/>
              </a:buClr>
              <a:buSzPts val="1600"/>
              <a:buFont typeface="Candara"/>
              <a:buChar char="-"/>
            </a:pPr>
            <a:r>
              <a:rPr lang="en-US" sz="1600" b="1">
                <a:solidFill>
                  <a:srgbClr val="262140"/>
                </a:solidFill>
                <a:latin typeface="Candara"/>
                <a:ea typeface="Candara"/>
                <a:cs typeface="Candara"/>
                <a:sym typeface="Candara"/>
              </a:rPr>
              <a:t>Креирање на инклузивна политика</a:t>
            </a:r>
            <a:endParaRPr/>
          </a:p>
          <a:p>
            <a:pPr marL="285750" marR="0" lvl="0" indent="-285750" algn="just" rtl="0">
              <a:lnSpc>
                <a:spcPct val="115000"/>
              </a:lnSpc>
              <a:spcBef>
                <a:spcPts val="0"/>
              </a:spcBef>
              <a:spcAft>
                <a:spcPts val="0"/>
              </a:spcAft>
              <a:buClr>
                <a:srgbClr val="262140"/>
              </a:buClr>
              <a:buSzPts val="1600"/>
              <a:buFont typeface="Noto Sans Symbols"/>
              <a:buChar char="❖"/>
            </a:pPr>
            <a:r>
              <a:rPr lang="en-US" sz="1600" b="1">
                <a:solidFill>
                  <a:srgbClr val="262140"/>
                </a:solidFill>
                <a:latin typeface="Candara"/>
                <a:ea typeface="Candara"/>
                <a:cs typeface="Candara"/>
                <a:sym typeface="Candara"/>
              </a:rPr>
              <a:t>Градење на училиште за сите</a:t>
            </a:r>
            <a:endParaRPr/>
          </a:p>
          <a:p>
            <a:pPr marL="0" marR="0" lvl="0" indent="0" algn="just" rtl="0">
              <a:lnSpc>
                <a:spcPct val="115000"/>
              </a:lnSpc>
              <a:spcBef>
                <a:spcPts val="0"/>
              </a:spcBef>
              <a:spcAft>
                <a:spcPts val="0"/>
              </a:spcAft>
              <a:buNone/>
            </a:pPr>
            <a:r>
              <a:rPr lang="en-US" sz="1600" b="1">
                <a:solidFill>
                  <a:srgbClr val="262140"/>
                </a:solidFill>
                <a:latin typeface="Candara"/>
                <a:ea typeface="Candara"/>
                <a:cs typeface="Candara"/>
                <a:sym typeface="Candara"/>
              </a:rPr>
              <a:t>(Училишната зграда и просторот се уредени така што се пристапни за сите)</a:t>
            </a:r>
            <a:endParaRPr/>
          </a:p>
          <a:p>
            <a:pPr marL="285750" marR="0" lvl="0" indent="-285750" algn="just" rtl="0">
              <a:lnSpc>
                <a:spcPct val="115000"/>
              </a:lnSpc>
              <a:spcBef>
                <a:spcPts val="0"/>
              </a:spcBef>
              <a:spcAft>
                <a:spcPts val="0"/>
              </a:spcAft>
              <a:buClr>
                <a:srgbClr val="262140"/>
              </a:buClr>
              <a:buSzPts val="1600"/>
              <a:buFont typeface="Noto Sans Symbols"/>
              <a:buChar char="❖"/>
            </a:pPr>
            <a:r>
              <a:rPr lang="en-US" sz="1600" b="1">
                <a:solidFill>
                  <a:srgbClr val="262140"/>
                </a:solidFill>
                <a:latin typeface="Candara"/>
                <a:ea typeface="Candara"/>
                <a:cs typeface="Candara"/>
                <a:sym typeface="Candara"/>
              </a:rPr>
              <a:t>Поддршка на различностите</a:t>
            </a:r>
            <a:endParaRPr/>
          </a:p>
          <a:p>
            <a:pPr marL="0" marR="0" lvl="0" indent="0" algn="just" rtl="0">
              <a:lnSpc>
                <a:spcPct val="115000"/>
              </a:lnSpc>
              <a:spcBef>
                <a:spcPts val="0"/>
              </a:spcBef>
              <a:spcAft>
                <a:spcPts val="0"/>
              </a:spcAft>
              <a:buNone/>
            </a:pPr>
            <a:r>
              <a:rPr lang="en-US" sz="1600" b="1">
                <a:solidFill>
                  <a:srgbClr val="262140"/>
                </a:solidFill>
                <a:latin typeface="Candara"/>
                <a:ea typeface="Candara"/>
                <a:cs typeface="Candara"/>
                <a:sym typeface="Candara"/>
              </a:rPr>
              <a:t>(Намалени се препреките за посетување на наставата, намалено е насилното однесување, намалени се притисоците за дисциплинско исклучување на учениците од училиштето)</a:t>
            </a:r>
            <a:endParaRPr sz="1600" b="1">
              <a:solidFill>
                <a:srgbClr val="262140"/>
              </a:solidFill>
              <a:latin typeface="Candara"/>
              <a:ea typeface="Candara"/>
              <a:cs typeface="Candara"/>
              <a:sym typeface="Candara"/>
            </a:endParaRPr>
          </a:p>
          <a:p>
            <a:pPr marL="0" marR="0" lvl="0" indent="0" algn="just" rtl="0">
              <a:lnSpc>
                <a:spcPct val="115000"/>
              </a:lnSpc>
              <a:spcBef>
                <a:spcPts val="0"/>
              </a:spcBef>
              <a:spcAft>
                <a:spcPts val="0"/>
              </a:spcAft>
              <a:buNone/>
            </a:pPr>
            <a:r>
              <a:rPr lang="en-US" sz="1600" b="1">
                <a:solidFill>
                  <a:srgbClr val="262140"/>
                </a:solidFill>
                <a:latin typeface="Candara"/>
                <a:ea typeface="Candara"/>
                <a:cs typeface="Candara"/>
                <a:sym typeface="Candara"/>
              </a:rPr>
              <a:t>- Развој на инклузивна практика</a:t>
            </a:r>
            <a:endParaRPr/>
          </a:p>
          <a:p>
            <a:pPr marL="285750" marR="0" lvl="0" indent="-285750" algn="just" rtl="0">
              <a:lnSpc>
                <a:spcPct val="115000"/>
              </a:lnSpc>
              <a:spcBef>
                <a:spcPts val="0"/>
              </a:spcBef>
              <a:spcAft>
                <a:spcPts val="0"/>
              </a:spcAft>
              <a:buClr>
                <a:srgbClr val="262140"/>
              </a:buClr>
              <a:buSzPts val="1600"/>
              <a:buFont typeface="Noto Sans Symbols"/>
              <a:buChar char="❖"/>
            </a:pPr>
            <a:r>
              <a:rPr lang="en-US" sz="1600" b="1">
                <a:solidFill>
                  <a:srgbClr val="262140"/>
                </a:solidFill>
                <a:latin typeface="Candara"/>
                <a:ea typeface="Candara"/>
                <a:cs typeface="Candara"/>
                <a:sym typeface="Candara"/>
              </a:rPr>
              <a:t>Организирање на учењето</a:t>
            </a:r>
            <a:endParaRPr/>
          </a:p>
          <a:p>
            <a:pPr marL="0" marR="0" lvl="0" indent="0" algn="just" rtl="0">
              <a:lnSpc>
                <a:spcPct val="115000"/>
              </a:lnSpc>
              <a:spcBef>
                <a:spcPts val="0"/>
              </a:spcBef>
              <a:spcAft>
                <a:spcPts val="0"/>
              </a:spcAft>
              <a:buNone/>
            </a:pPr>
            <a:r>
              <a:rPr lang="en-US" sz="1600" b="1">
                <a:solidFill>
                  <a:srgbClr val="262140"/>
                </a:solidFill>
                <a:latin typeface="Candara"/>
                <a:ea typeface="Candara"/>
                <a:cs typeface="Candara"/>
                <a:sym typeface="Candara"/>
              </a:rPr>
              <a:t>(на часовите се поттикнува разбирањето на различностите, асистентите помагаат при учењето и учеството на сите ученици, сите ученици учествваат во воннаставните активности)</a:t>
            </a:r>
            <a:endParaRPr/>
          </a:p>
          <a:p>
            <a:pPr marL="285750" marR="0" lvl="0" indent="-285750" algn="just" rtl="0">
              <a:lnSpc>
                <a:spcPct val="115000"/>
              </a:lnSpc>
              <a:spcBef>
                <a:spcPts val="0"/>
              </a:spcBef>
              <a:spcAft>
                <a:spcPts val="0"/>
              </a:spcAft>
              <a:buClr>
                <a:srgbClr val="262140"/>
              </a:buClr>
              <a:buSzPts val="1600"/>
              <a:buFont typeface="Noto Sans Symbols"/>
              <a:buChar char="❖"/>
            </a:pPr>
            <a:r>
              <a:rPr lang="en-US" sz="1600" b="1">
                <a:solidFill>
                  <a:srgbClr val="262140"/>
                </a:solidFill>
                <a:latin typeface="Candara"/>
                <a:ea typeface="Candara"/>
                <a:cs typeface="Candara"/>
                <a:sym typeface="Candara"/>
              </a:rPr>
              <a:t>Мобилизирање на ресурсите</a:t>
            </a:r>
            <a:endParaRPr/>
          </a:p>
          <a:p>
            <a:pPr marL="0" marR="0" lvl="0" indent="0" algn="just" rtl="0">
              <a:lnSpc>
                <a:spcPct val="115000"/>
              </a:lnSpc>
              <a:spcBef>
                <a:spcPts val="0"/>
              </a:spcBef>
              <a:spcAft>
                <a:spcPts val="0"/>
              </a:spcAft>
              <a:buNone/>
            </a:pPr>
            <a:r>
              <a:rPr lang="en-US" sz="1600" b="1">
                <a:solidFill>
                  <a:srgbClr val="262140"/>
                </a:solidFill>
                <a:latin typeface="Candara"/>
                <a:ea typeface="Candara"/>
                <a:cs typeface="Candara"/>
                <a:sym typeface="Candara"/>
              </a:rPr>
              <a:t>(Различноста меѓу учениците се користи како ресурс за настава и учење, училишните ресурси се рамноправно распоредени, така што ја поддржуваат инклузијата)</a:t>
            </a:r>
            <a:endParaRPr/>
          </a:p>
          <a:p>
            <a:pPr marL="0" marR="0" lvl="0" indent="0" algn="just" rtl="0">
              <a:lnSpc>
                <a:spcPct val="115000"/>
              </a:lnSpc>
              <a:spcBef>
                <a:spcPts val="0"/>
              </a:spcBef>
              <a:spcAft>
                <a:spcPts val="0"/>
              </a:spcAft>
              <a:buNone/>
            </a:pPr>
            <a:endParaRPr sz="1600" b="1">
              <a:solidFill>
                <a:srgbClr val="262140"/>
              </a:solidFill>
              <a:latin typeface="Candara"/>
              <a:ea typeface="Candara"/>
              <a:cs typeface="Candara"/>
              <a:sym typeface="Candara"/>
            </a:endParaRPr>
          </a:p>
        </p:txBody>
      </p:sp>
      <p:pic>
        <p:nvPicPr>
          <p:cNvPr id="239" name="Google Shape;239;p4"/>
          <p:cNvPicPr preferRelativeResize="0"/>
          <p:nvPr/>
        </p:nvPicPr>
        <p:blipFill rotWithShape="1">
          <a:blip r:embed="rId3">
            <a:alphaModFix/>
          </a:blip>
          <a:srcRect/>
          <a:stretch/>
        </p:blipFill>
        <p:spPr>
          <a:xfrm>
            <a:off x="8627503" y="1315430"/>
            <a:ext cx="2930924" cy="1953949"/>
          </a:xfrm>
          <a:prstGeom prst="rect">
            <a:avLst/>
          </a:prstGeom>
          <a:noFill/>
          <a:ln>
            <a:noFill/>
          </a:ln>
        </p:spPr>
      </p:pic>
      <p:pic>
        <p:nvPicPr>
          <p:cNvPr id="240" name="Google Shape;240;p4"/>
          <p:cNvPicPr preferRelativeResize="0"/>
          <p:nvPr/>
        </p:nvPicPr>
        <p:blipFill rotWithShape="1">
          <a:blip r:embed="rId4">
            <a:alphaModFix/>
          </a:blip>
          <a:srcRect/>
          <a:stretch/>
        </p:blipFill>
        <p:spPr>
          <a:xfrm>
            <a:off x="6504724" y="1315430"/>
            <a:ext cx="1618845" cy="163000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5"/>
          <p:cNvSpPr txBox="1">
            <a:spLocks noGrp="1"/>
          </p:cNvSpPr>
          <p:nvPr>
            <p:ph type="ftr" idx="11"/>
          </p:nvPr>
        </p:nvSpPr>
        <p:spPr>
          <a:xfrm>
            <a:off x="432000" y="6439820"/>
            <a:ext cx="5664000" cy="295062"/>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a:t>Add a footer</a:t>
            </a:r>
            <a:endParaRPr/>
          </a:p>
        </p:txBody>
      </p:sp>
      <p:sp>
        <p:nvSpPr>
          <p:cNvPr id="246" name="Google Shape;246;p5"/>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5</a:t>
            </a:fld>
            <a:endParaRPr/>
          </a:p>
        </p:txBody>
      </p:sp>
      <p:pic>
        <p:nvPicPr>
          <p:cNvPr id="247" name="Google Shape;247;p5" descr="Any questions animation clipart"/>
          <p:cNvPicPr preferRelativeResize="0"/>
          <p:nvPr/>
        </p:nvPicPr>
        <p:blipFill rotWithShape="1">
          <a:blip r:embed="rId3">
            <a:alphaModFix/>
          </a:blip>
          <a:srcRect/>
          <a:stretch/>
        </p:blipFill>
        <p:spPr>
          <a:xfrm>
            <a:off x="174659" y="3786027"/>
            <a:ext cx="4915157" cy="3071973"/>
          </a:xfrm>
          <a:prstGeom prst="rect">
            <a:avLst/>
          </a:prstGeom>
          <a:noFill/>
          <a:ln>
            <a:noFill/>
          </a:ln>
        </p:spPr>
      </p:pic>
      <p:pic>
        <p:nvPicPr>
          <p:cNvPr id="248" name="Google Shape;248;p5" descr="Question Animation GIFs | Tenor"/>
          <p:cNvPicPr preferRelativeResize="0"/>
          <p:nvPr/>
        </p:nvPicPr>
        <p:blipFill rotWithShape="1">
          <a:blip r:embed="rId4">
            <a:alphaModFix/>
          </a:blip>
          <a:srcRect/>
          <a:stretch/>
        </p:blipFill>
        <p:spPr>
          <a:xfrm>
            <a:off x="7184340" y="528690"/>
            <a:ext cx="2936981" cy="1952090"/>
          </a:xfrm>
          <a:prstGeom prst="rect">
            <a:avLst/>
          </a:prstGeom>
          <a:noFill/>
          <a:ln>
            <a:noFill/>
          </a:ln>
        </p:spPr>
      </p:pic>
      <p:sp>
        <p:nvSpPr>
          <p:cNvPr id="249" name="Google Shape;249;p5"/>
          <p:cNvSpPr/>
          <p:nvPr/>
        </p:nvSpPr>
        <p:spPr>
          <a:xfrm>
            <a:off x="2972891" y="2949801"/>
            <a:ext cx="2445249" cy="2210335"/>
          </a:xfrm>
          <a:prstGeom prst="wedgeEllipseCallout">
            <a:avLst>
              <a:gd name="adj1" fmla="val 132767"/>
              <a:gd name="adj2" fmla="val -98734"/>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Candara"/>
                <a:ea typeface="Candara"/>
                <a:cs typeface="Candara"/>
                <a:sym typeface="Candara"/>
              </a:rPr>
              <a:t>Зошто овие индикатори?</a:t>
            </a:r>
            <a:endParaRPr sz="1800">
              <a:solidFill>
                <a:schemeClr val="dk1"/>
              </a:solidFill>
              <a:latin typeface="Candara"/>
              <a:ea typeface="Candara"/>
              <a:cs typeface="Candara"/>
              <a:sym typeface="Candara"/>
            </a:endParaRPr>
          </a:p>
        </p:txBody>
      </p:sp>
      <p:sp>
        <p:nvSpPr>
          <p:cNvPr id="250" name="Google Shape;250;p5"/>
          <p:cNvSpPr/>
          <p:nvPr/>
        </p:nvSpPr>
        <p:spPr>
          <a:xfrm>
            <a:off x="174659" y="-102742"/>
            <a:ext cx="3544500" cy="4181700"/>
          </a:xfrm>
          <a:prstGeom prst="cloudCallout">
            <a:avLst>
              <a:gd name="adj1" fmla="val 5705"/>
              <a:gd name="adj2" fmla="val 53409"/>
            </a:avLst>
          </a:prstGeom>
          <a:solidFill>
            <a:schemeClr val="accent3"/>
          </a:solidFill>
          <a:ln w="12700" cap="flat" cmpd="sng">
            <a:solidFill>
              <a:srgbClr val="7BA45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ndara"/>
                <a:ea typeface="Candara"/>
                <a:cs typeface="Candara"/>
                <a:sym typeface="Candara"/>
              </a:rPr>
              <a:t>Затоа што, во процесот на самоевалуација беа опфатени овие прашања во подрачјата „Училишна клима“, „Поддршка за учениците“ и  „Ресурси“</a:t>
            </a:r>
            <a:endParaRPr sz="1800">
              <a:solidFill>
                <a:schemeClr val="lt1"/>
              </a:solidFill>
              <a:latin typeface="Candara"/>
              <a:ea typeface="Candara"/>
              <a:cs typeface="Candara"/>
              <a:sym typeface="Candara"/>
            </a:endParaRPr>
          </a:p>
        </p:txBody>
      </p:sp>
      <p:pic>
        <p:nvPicPr>
          <p:cNvPr id="251" name="Google Shape;251;p5" descr="Learning GIF - Find on GIFER"/>
          <p:cNvPicPr preferRelativeResize="0"/>
          <p:nvPr/>
        </p:nvPicPr>
        <p:blipFill rotWithShape="1">
          <a:blip r:embed="rId5">
            <a:alphaModFix/>
          </a:blip>
          <a:srcRect/>
          <a:stretch/>
        </p:blipFill>
        <p:spPr>
          <a:xfrm>
            <a:off x="9175601" y="3865651"/>
            <a:ext cx="2912723" cy="291272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pic>
        <p:nvPicPr>
          <p:cNvPr id="256" name="Google Shape;256;p6" descr="conference room"/>
          <p:cNvPicPr preferRelativeResize="0">
            <a:picLocks noGrp="1"/>
          </p:cNvPicPr>
          <p:nvPr>
            <p:ph type="pic" idx="2"/>
          </p:nvPr>
        </p:nvPicPr>
        <p:blipFill rotWithShape="1">
          <a:blip r:embed="rId3">
            <a:alphaModFix/>
          </a:blip>
          <a:srcRect t="45" b="45"/>
          <a:stretch/>
        </p:blipFill>
        <p:spPr>
          <a:xfrm>
            <a:off x="-1" y="153814"/>
            <a:ext cx="12192000" cy="6371350"/>
          </a:xfrm>
          <a:prstGeom prst="rect">
            <a:avLst/>
          </a:prstGeom>
          <a:solidFill>
            <a:srgbClr val="D8D8D8"/>
          </a:solidFill>
          <a:ln>
            <a:noFill/>
          </a:ln>
        </p:spPr>
      </p:pic>
      <p:sp>
        <p:nvSpPr>
          <p:cNvPr id="257" name="Google Shape;257;p6"/>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6</a:t>
            </a:fld>
            <a:endParaRPr/>
          </a:p>
        </p:txBody>
      </p:sp>
      <p:pic>
        <p:nvPicPr>
          <p:cNvPr id="258" name="Google Shape;258;p6"/>
          <p:cNvPicPr preferRelativeResize="0"/>
          <p:nvPr/>
        </p:nvPicPr>
        <p:blipFill rotWithShape="1">
          <a:blip r:embed="rId4">
            <a:alphaModFix/>
          </a:blip>
          <a:srcRect/>
          <a:stretch/>
        </p:blipFill>
        <p:spPr>
          <a:xfrm>
            <a:off x="0" y="-1"/>
            <a:ext cx="5110498" cy="6803351"/>
          </a:xfrm>
          <a:prstGeom prst="rect">
            <a:avLst/>
          </a:prstGeom>
          <a:noFill/>
          <a:ln>
            <a:noFill/>
          </a:ln>
        </p:spPr>
      </p:pic>
      <p:pic>
        <p:nvPicPr>
          <p:cNvPr id="259" name="Google Shape;259;p6"/>
          <p:cNvPicPr preferRelativeResize="0"/>
          <p:nvPr/>
        </p:nvPicPr>
        <p:blipFill rotWithShape="1">
          <a:blip r:embed="rId5">
            <a:alphaModFix/>
          </a:blip>
          <a:srcRect/>
          <a:stretch/>
        </p:blipFill>
        <p:spPr>
          <a:xfrm>
            <a:off x="2094553" y="0"/>
            <a:ext cx="4224908" cy="2376438"/>
          </a:xfrm>
          <a:prstGeom prst="rect">
            <a:avLst/>
          </a:prstGeom>
          <a:noFill/>
          <a:ln>
            <a:noFill/>
          </a:ln>
        </p:spPr>
      </p:pic>
      <p:pic>
        <p:nvPicPr>
          <p:cNvPr id="260" name="Google Shape;260;p6"/>
          <p:cNvPicPr preferRelativeResize="0"/>
          <p:nvPr/>
        </p:nvPicPr>
        <p:blipFill rotWithShape="1">
          <a:blip r:embed="rId6">
            <a:alphaModFix/>
          </a:blip>
          <a:srcRect/>
          <a:stretch/>
        </p:blipFill>
        <p:spPr>
          <a:xfrm>
            <a:off x="2390751" y="3571965"/>
            <a:ext cx="4029665" cy="2677917"/>
          </a:xfrm>
          <a:prstGeom prst="rect">
            <a:avLst/>
          </a:prstGeom>
          <a:noFill/>
          <a:ln>
            <a:noFill/>
          </a:ln>
        </p:spPr>
      </p:pic>
      <p:sp>
        <p:nvSpPr>
          <p:cNvPr id="261" name="Google Shape;261;p6"/>
          <p:cNvSpPr txBox="1"/>
          <p:nvPr/>
        </p:nvSpPr>
        <p:spPr>
          <a:xfrm>
            <a:off x="361507" y="6081823"/>
            <a:ext cx="11621386" cy="646331"/>
          </a:xfrm>
          <a:prstGeom prst="rect">
            <a:avLst/>
          </a:prstGeom>
          <a:solidFill>
            <a:srgbClr val="FFC7DA"/>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ndara"/>
                <a:ea typeface="Candara"/>
                <a:cs typeface="Candara"/>
                <a:sym typeface="Candara"/>
              </a:rPr>
              <a:t>ПРАШАЛНИК НАМЕНЕТ ЗА УЧЕНИЦИ СО ПОП, НИВНИ РОДИТЕЛИ И НАСТАВНИЦИ</a:t>
            </a:r>
            <a:endParaRPr/>
          </a:p>
          <a:p>
            <a:pPr marL="0" marR="0" lvl="0" indent="0" algn="ctr" rtl="0">
              <a:spcBef>
                <a:spcPts val="0"/>
              </a:spcBef>
              <a:spcAft>
                <a:spcPts val="0"/>
              </a:spcAft>
              <a:buNone/>
            </a:pPr>
            <a:r>
              <a:rPr lang="en-US" sz="1800">
                <a:solidFill>
                  <a:schemeClr val="dk1"/>
                </a:solidFill>
                <a:latin typeface="Candara"/>
                <a:ea typeface="Candara"/>
                <a:cs typeface="Candara"/>
                <a:sym typeface="Candara"/>
              </a:rPr>
              <a:t>САМОЕВАЛУАЦИЈА НА УЧИЛИШТЕТО ВО ПЕРИОД 2019/2020 И 2020/2021 ГОДИНА</a:t>
            </a:r>
            <a:endParaRPr sz="1800">
              <a:solidFill>
                <a:schemeClr val="dk1"/>
              </a:solidFill>
              <a:latin typeface="Candara"/>
              <a:ea typeface="Candara"/>
              <a:cs typeface="Candara"/>
              <a:sym typeface="Candara"/>
            </a:endParaRPr>
          </a:p>
        </p:txBody>
      </p:sp>
      <p:sp>
        <p:nvSpPr>
          <p:cNvPr id="262" name="Google Shape;262;p6"/>
          <p:cNvSpPr/>
          <p:nvPr/>
        </p:nvSpPr>
        <p:spPr>
          <a:xfrm>
            <a:off x="7966133" y="-124373"/>
            <a:ext cx="3355988" cy="1078787"/>
          </a:xfrm>
          <a:prstGeom prst="wedgeEllipseCallout">
            <a:avLst>
              <a:gd name="adj1" fmla="val -83592"/>
              <a:gd name="adj2" fmla="val 36785"/>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Candara"/>
                <a:ea typeface="Candara"/>
                <a:cs typeface="Candara"/>
                <a:sym typeface="Candara"/>
              </a:rPr>
              <a:t>Колку испитаници беа вклучени?</a:t>
            </a:r>
            <a:endParaRPr sz="1800">
              <a:solidFill>
                <a:schemeClr val="dk1"/>
              </a:solidFill>
              <a:latin typeface="Candara"/>
              <a:ea typeface="Candara"/>
              <a:cs typeface="Candara"/>
              <a:sym typeface="Candara"/>
            </a:endParaRPr>
          </a:p>
        </p:txBody>
      </p:sp>
      <p:pic>
        <p:nvPicPr>
          <p:cNvPr id="263" name="Google Shape;263;p6"/>
          <p:cNvPicPr preferRelativeResize="0"/>
          <p:nvPr/>
        </p:nvPicPr>
        <p:blipFill rotWithShape="1">
          <a:blip r:embed="rId7">
            <a:alphaModFix/>
          </a:blip>
          <a:srcRect/>
          <a:stretch/>
        </p:blipFill>
        <p:spPr>
          <a:xfrm>
            <a:off x="8897697" y="954414"/>
            <a:ext cx="3294302" cy="2050900"/>
          </a:xfrm>
          <a:prstGeom prst="rect">
            <a:avLst/>
          </a:prstGeom>
          <a:noFill/>
          <a:ln>
            <a:noFill/>
          </a:ln>
        </p:spPr>
      </p:pic>
      <p:pic>
        <p:nvPicPr>
          <p:cNvPr id="264" name="Google Shape;264;p6"/>
          <p:cNvPicPr preferRelativeResize="0"/>
          <p:nvPr/>
        </p:nvPicPr>
        <p:blipFill rotWithShape="1">
          <a:blip r:embed="rId8">
            <a:alphaModFix/>
          </a:blip>
          <a:srcRect/>
          <a:stretch/>
        </p:blipFill>
        <p:spPr>
          <a:xfrm>
            <a:off x="5672664" y="2081359"/>
            <a:ext cx="3268623" cy="2050900"/>
          </a:xfrm>
          <a:prstGeom prst="rect">
            <a:avLst/>
          </a:prstGeom>
          <a:noFill/>
          <a:ln>
            <a:noFill/>
          </a:ln>
        </p:spPr>
      </p:pic>
      <p:pic>
        <p:nvPicPr>
          <p:cNvPr id="265" name="Google Shape;265;p6"/>
          <p:cNvPicPr preferRelativeResize="0"/>
          <p:nvPr/>
        </p:nvPicPr>
        <p:blipFill rotWithShape="1">
          <a:blip r:embed="rId9">
            <a:alphaModFix/>
          </a:blip>
          <a:srcRect/>
          <a:stretch/>
        </p:blipFill>
        <p:spPr>
          <a:xfrm>
            <a:off x="8534082" y="3581186"/>
            <a:ext cx="3657917" cy="2261812"/>
          </a:xfrm>
          <a:prstGeom prst="rect">
            <a:avLst/>
          </a:prstGeom>
          <a:noFill/>
          <a:ln>
            <a:noFill/>
          </a:ln>
        </p:spPr>
      </p:pic>
      <p:sp>
        <p:nvSpPr>
          <p:cNvPr id="266" name="Google Shape;266;p6"/>
          <p:cNvSpPr txBox="1"/>
          <p:nvPr/>
        </p:nvSpPr>
        <p:spPr>
          <a:xfrm>
            <a:off x="1150706" y="4973233"/>
            <a:ext cx="7161088" cy="646331"/>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Candara"/>
              <a:buChar char="-"/>
            </a:pPr>
            <a:r>
              <a:rPr lang="en-US" sz="1800">
                <a:solidFill>
                  <a:schemeClr val="dk1"/>
                </a:solidFill>
                <a:latin typeface="Candara"/>
                <a:ea typeface="Candara"/>
                <a:cs typeface="Candara"/>
                <a:sym typeface="Candara"/>
              </a:rPr>
              <a:t>Сите наставници</a:t>
            </a:r>
            <a:endParaRPr/>
          </a:p>
          <a:p>
            <a:pPr marL="285750" marR="0" lvl="0" indent="-285750" algn="l" rtl="0">
              <a:spcBef>
                <a:spcPts val="0"/>
              </a:spcBef>
              <a:spcAft>
                <a:spcPts val="0"/>
              </a:spcAft>
              <a:buClr>
                <a:schemeClr val="dk1"/>
              </a:buClr>
              <a:buSzPts val="1800"/>
              <a:buFont typeface="Candara"/>
              <a:buChar char="-"/>
            </a:pPr>
            <a:r>
              <a:rPr lang="en-US" sz="1800">
                <a:solidFill>
                  <a:schemeClr val="dk1"/>
                </a:solidFill>
                <a:latin typeface="Candara"/>
                <a:ea typeface="Candara"/>
                <a:cs typeface="Candara"/>
                <a:sym typeface="Candara"/>
              </a:rPr>
              <a:t>Секој трет ученик во паралелката и еден од нивните родители</a:t>
            </a:r>
            <a:endParaRPr sz="1800">
              <a:solidFill>
                <a:schemeClr val="dk1"/>
              </a:solidFill>
              <a:latin typeface="Candara"/>
              <a:ea typeface="Candara"/>
              <a:cs typeface="Candara"/>
              <a:sym typeface="Candar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7"/>
          <p:cNvSpPr txBox="1">
            <a:spLocks noGrp="1"/>
          </p:cNvSpPr>
          <p:nvPr>
            <p:ph type="sldNum" idx="12"/>
          </p:nvPr>
        </p:nvSpPr>
        <p:spPr>
          <a:xfrm>
            <a:off x="11760000" y="6371351"/>
            <a:ext cx="432000" cy="432000"/>
          </a:xfrm>
          <a:prstGeom prst="rect">
            <a:avLst/>
          </a:prstGeom>
          <a:solidFill>
            <a:srgbClr val="0C0C0C"/>
          </a:solid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7</a:t>
            </a:fld>
            <a:endParaRPr/>
          </a:p>
        </p:txBody>
      </p:sp>
      <p:pic>
        <p:nvPicPr>
          <p:cNvPr id="272" name="Google Shape;272;p7"/>
          <p:cNvPicPr preferRelativeResize="0"/>
          <p:nvPr/>
        </p:nvPicPr>
        <p:blipFill rotWithShape="1">
          <a:blip r:embed="rId3">
            <a:alphaModFix/>
          </a:blip>
          <a:srcRect/>
          <a:stretch/>
        </p:blipFill>
        <p:spPr>
          <a:xfrm>
            <a:off x="180753" y="404037"/>
            <a:ext cx="6305107" cy="6399314"/>
          </a:xfrm>
          <a:prstGeom prst="rect">
            <a:avLst/>
          </a:prstGeom>
          <a:noFill/>
          <a:ln>
            <a:noFill/>
          </a:ln>
        </p:spPr>
      </p:pic>
      <p:sp>
        <p:nvSpPr>
          <p:cNvPr id="273" name="Google Shape;273;p7"/>
          <p:cNvSpPr txBox="1"/>
          <p:nvPr/>
        </p:nvSpPr>
        <p:spPr>
          <a:xfrm>
            <a:off x="1860697" y="34705"/>
            <a:ext cx="2519917" cy="369332"/>
          </a:xfrm>
          <a:prstGeom prst="rect">
            <a:avLst/>
          </a:prstGeom>
          <a:solidFill>
            <a:srgbClr val="FFC7DA"/>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Candara"/>
                <a:ea typeface="Candara"/>
                <a:cs typeface="Candara"/>
                <a:sym typeface="Candara"/>
              </a:rPr>
              <a:t>УЧЕНИЦИ СО ПОП</a:t>
            </a:r>
            <a:endParaRPr sz="1800" b="1">
              <a:solidFill>
                <a:schemeClr val="dk1"/>
              </a:solidFill>
              <a:latin typeface="Candara"/>
              <a:ea typeface="Candara"/>
              <a:cs typeface="Candara"/>
              <a:sym typeface="Candar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8"/>
          <p:cNvSpPr txBox="1">
            <a:spLocks noGrp="1"/>
          </p:cNvSpPr>
          <p:nvPr>
            <p:ph type="title"/>
          </p:nvPr>
        </p:nvSpPr>
        <p:spPr>
          <a:xfrm>
            <a:off x="432000" y="432000"/>
            <a:ext cx="11328000" cy="432000"/>
          </a:xfrm>
          <a:prstGeom prst="rect">
            <a:avLst/>
          </a:prstGeom>
          <a:solidFill>
            <a:schemeClr val="accent1"/>
          </a:solidFill>
          <a:ln w="19050" cap="flat" cmpd="sng">
            <a:solidFill>
              <a:schemeClr val="lt1"/>
            </a:solidFill>
            <a:prstDash val="solid"/>
            <a:miter lim="800000"/>
            <a:headEnd type="none" w="sm" len="sm"/>
            <a:tailEnd type="none" w="sm" len="sm"/>
          </a:ln>
        </p:spPr>
        <p:txBody>
          <a:bodyPr spcFirstLastPara="1" wrap="square" lIns="0" tIns="0" rIns="0" bIns="0" anchor="ctr" anchorCtr="0">
            <a:noAutofit/>
          </a:bodyPr>
          <a:lstStyle/>
          <a:p>
            <a:pPr marL="0" lvl="0" indent="0" algn="ctr" rtl="0">
              <a:lnSpc>
                <a:spcPct val="90000"/>
              </a:lnSpc>
              <a:spcBef>
                <a:spcPts val="0"/>
              </a:spcBef>
              <a:spcAft>
                <a:spcPts val="0"/>
              </a:spcAft>
              <a:buClr>
                <a:schemeClr val="lt1"/>
              </a:buClr>
              <a:buSzPts val="2800"/>
              <a:buFont typeface="Corbel"/>
              <a:buNone/>
            </a:pPr>
            <a:r>
              <a:rPr lang="en-US" sz="2800">
                <a:solidFill>
                  <a:schemeClr val="lt1"/>
                </a:solidFill>
                <a:latin typeface="Candara"/>
                <a:ea typeface="Candara"/>
                <a:cs typeface="Candara"/>
                <a:sym typeface="Candara"/>
              </a:rPr>
              <a:t>ПРАШАЛНИЦИ ЗА УЧЕНИЦИТЕ ВО ПРОЦЕСОТ НА САМОЕВАЛУАЦИЈА</a:t>
            </a:r>
            <a:endParaRPr sz="2800"/>
          </a:p>
        </p:txBody>
      </p:sp>
      <p:sp>
        <p:nvSpPr>
          <p:cNvPr id="279" name="Google Shape;279;p8"/>
          <p:cNvSpPr txBox="1">
            <a:spLocks noGrp="1"/>
          </p:cNvSpPr>
          <p:nvPr>
            <p:ph type="ftr" idx="11"/>
          </p:nvPr>
        </p:nvSpPr>
        <p:spPr>
          <a:xfrm>
            <a:off x="432000" y="6439820"/>
            <a:ext cx="5664000" cy="295062"/>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a:t>Add a footer</a:t>
            </a:r>
            <a:endParaRPr/>
          </a:p>
        </p:txBody>
      </p:sp>
      <p:sp>
        <p:nvSpPr>
          <p:cNvPr id="280" name="Google Shape;280;p8"/>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8</a:t>
            </a:fld>
            <a:endParaRPr/>
          </a:p>
        </p:txBody>
      </p:sp>
      <p:graphicFrame>
        <p:nvGraphicFramePr>
          <p:cNvPr id="281" name="Google Shape;281;p8"/>
          <p:cNvGraphicFramePr/>
          <p:nvPr/>
        </p:nvGraphicFramePr>
        <p:xfrm>
          <a:off x="432000" y="1151704"/>
          <a:ext cx="5683550" cy="4680000"/>
        </p:xfrm>
        <a:graphic>
          <a:graphicData uri="http://schemas.openxmlformats.org/drawingml/2006/table">
            <a:tbl>
              <a:tblPr firstRow="1" firstCol="1" bandRow="1">
                <a:noFill/>
                <a:tableStyleId>{461CA888-9750-4303-B76F-802B871D50D4}</a:tableStyleId>
              </a:tblPr>
              <a:tblGrid>
                <a:gridCol w="461925"/>
                <a:gridCol w="3892025"/>
                <a:gridCol w="407300"/>
                <a:gridCol w="468175"/>
                <a:gridCol w="454125"/>
              </a:tblGrid>
              <a:tr h="374400">
                <a:tc>
                  <a:txBody>
                    <a:bodyPr/>
                    <a:lstStyle/>
                    <a:p>
                      <a:pPr marL="0" marR="0" lvl="0" indent="0" algn="ctr" rtl="0">
                        <a:lnSpc>
                          <a:spcPct val="150000"/>
                        </a:lnSpc>
                        <a:spcBef>
                          <a:spcPts val="0"/>
                        </a:spcBef>
                        <a:spcAft>
                          <a:spcPts val="0"/>
                        </a:spcAft>
                        <a:buNone/>
                      </a:pPr>
                      <a:r>
                        <a:rPr lang="en-US" sz="800" u="none" strike="noStrike" cap="none"/>
                        <a:t>Реден број</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l" rtl="0">
                        <a:lnSpc>
                          <a:spcPct val="150000"/>
                        </a:lnSpc>
                        <a:spcBef>
                          <a:spcPts val="0"/>
                        </a:spcBef>
                        <a:spcAft>
                          <a:spcPts val="0"/>
                        </a:spcAft>
                        <a:buNone/>
                      </a:pPr>
                      <a:r>
                        <a:rPr lang="en-US" sz="800" u="none" strike="noStrike" cap="none"/>
                        <a:t>Тврдење/исказ/Ученици/Подрачје Наставни планови</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l" rtl="0">
                        <a:lnSpc>
                          <a:spcPct val="150000"/>
                        </a:lnSpc>
                        <a:spcBef>
                          <a:spcPts val="0"/>
                        </a:spcBef>
                        <a:spcAft>
                          <a:spcPts val="0"/>
                        </a:spcAft>
                        <a:buNone/>
                      </a:pPr>
                      <a:r>
                        <a:rPr lang="en-US" sz="800" u="none" strike="noStrike" cap="none"/>
                        <a:t>Да</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l" rtl="0">
                        <a:lnSpc>
                          <a:spcPct val="150000"/>
                        </a:lnSpc>
                        <a:spcBef>
                          <a:spcPts val="0"/>
                        </a:spcBef>
                        <a:spcAft>
                          <a:spcPts val="0"/>
                        </a:spcAft>
                        <a:buNone/>
                      </a:pPr>
                      <a:r>
                        <a:rPr lang="en-US" sz="800" u="none" strike="noStrike" cap="none"/>
                        <a:t>Не</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l" rtl="0">
                        <a:lnSpc>
                          <a:spcPct val="150000"/>
                        </a:lnSpc>
                        <a:spcBef>
                          <a:spcPts val="0"/>
                        </a:spcBef>
                        <a:spcAft>
                          <a:spcPts val="0"/>
                        </a:spcAft>
                        <a:buNone/>
                      </a:pPr>
                      <a:r>
                        <a:rPr lang="en-US" sz="800" u="none" strike="noStrike" cap="none"/>
                        <a:t>Делумно</a:t>
                      </a:r>
                      <a:endParaRPr sz="1000" u="none" strike="noStrike" cap="none">
                        <a:solidFill>
                          <a:srgbClr val="262140"/>
                        </a:solidFill>
                        <a:latin typeface="Helvetica Neue"/>
                        <a:ea typeface="Helvetica Neue"/>
                        <a:cs typeface="Helvetica Neue"/>
                        <a:sym typeface="Helvetica Neue"/>
                      </a:endParaRPr>
                    </a:p>
                  </a:txBody>
                  <a:tcPr marL="56150" marR="56150" marT="0" marB="0"/>
                </a:tc>
              </a:tr>
              <a:tr h="374400">
                <a:tc>
                  <a:txBody>
                    <a:bodyPr/>
                    <a:lstStyle/>
                    <a:p>
                      <a:pPr marL="0" marR="0" lvl="0" indent="0" algn="ctr" rtl="0">
                        <a:lnSpc>
                          <a:spcPct val="150000"/>
                        </a:lnSpc>
                        <a:spcBef>
                          <a:spcPts val="0"/>
                        </a:spcBef>
                        <a:spcAft>
                          <a:spcPts val="0"/>
                        </a:spcAft>
                        <a:buNone/>
                      </a:pPr>
                      <a:r>
                        <a:rPr lang="en-US" sz="800" u="none" strike="noStrike" cap="none"/>
                        <a:t>1</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just" rtl="0">
                        <a:lnSpc>
                          <a:spcPct val="150000"/>
                        </a:lnSpc>
                        <a:spcBef>
                          <a:spcPts val="0"/>
                        </a:spcBef>
                        <a:spcAft>
                          <a:spcPts val="0"/>
                        </a:spcAft>
                        <a:buNone/>
                      </a:pPr>
                      <a:r>
                        <a:rPr lang="en-US" sz="800" u="none" strike="noStrike" cap="none"/>
                        <a:t>Наставните програми и содржини се во согласност со моите очекувања и интереси</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ctr" rtl="0">
                        <a:lnSpc>
                          <a:spcPct val="150000"/>
                        </a:lnSpc>
                        <a:spcBef>
                          <a:spcPts val="0"/>
                        </a:spcBef>
                        <a:spcAft>
                          <a:spcPts val="0"/>
                        </a:spcAft>
                        <a:buNone/>
                      </a:pPr>
                      <a:r>
                        <a:rPr lang="en-US" sz="800" u="none" strike="noStrike" cap="none"/>
                        <a:t>60,00</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ctr" rtl="0">
                        <a:lnSpc>
                          <a:spcPct val="150000"/>
                        </a:lnSpc>
                        <a:spcBef>
                          <a:spcPts val="0"/>
                        </a:spcBef>
                        <a:spcAft>
                          <a:spcPts val="0"/>
                        </a:spcAft>
                        <a:buNone/>
                      </a:pPr>
                      <a:r>
                        <a:rPr lang="en-US" sz="800" u="none" strike="noStrike" cap="none"/>
                        <a:t>10,00</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ctr" rtl="0">
                        <a:lnSpc>
                          <a:spcPct val="150000"/>
                        </a:lnSpc>
                        <a:spcBef>
                          <a:spcPts val="0"/>
                        </a:spcBef>
                        <a:spcAft>
                          <a:spcPts val="0"/>
                        </a:spcAft>
                        <a:buNone/>
                      </a:pPr>
                      <a:r>
                        <a:rPr lang="en-US" sz="800" u="none" strike="noStrike" cap="none"/>
                        <a:t>30,00</a:t>
                      </a:r>
                      <a:endParaRPr sz="1000" u="none" strike="noStrike" cap="none">
                        <a:solidFill>
                          <a:srgbClr val="262140"/>
                        </a:solidFill>
                        <a:latin typeface="Helvetica Neue"/>
                        <a:ea typeface="Helvetica Neue"/>
                        <a:cs typeface="Helvetica Neue"/>
                        <a:sym typeface="Helvetica Neue"/>
                      </a:endParaRPr>
                    </a:p>
                  </a:txBody>
                  <a:tcPr marL="56150" marR="56150" marT="0" marB="0"/>
                </a:tc>
              </a:tr>
              <a:tr h="374400">
                <a:tc>
                  <a:txBody>
                    <a:bodyPr/>
                    <a:lstStyle/>
                    <a:p>
                      <a:pPr marL="0" marR="0" lvl="0" indent="0" algn="ctr" rtl="0">
                        <a:lnSpc>
                          <a:spcPct val="150000"/>
                        </a:lnSpc>
                        <a:spcBef>
                          <a:spcPts val="0"/>
                        </a:spcBef>
                        <a:spcAft>
                          <a:spcPts val="0"/>
                        </a:spcAft>
                        <a:buNone/>
                      </a:pPr>
                      <a:r>
                        <a:rPr lang="en-US" sz="800" u="none" strike="noStrike" cap="none"/>
                        <a:t>2</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just" rtl="0">
                        <a:lnSpc>
                          <a:spcPct val="150000"/>
                        </a:lnSpc>
                        <a:spcBef>
                          <a:spcPts val="0"/>
                        </a:spcBef>
                        <a:spcAft>
                          <a:spcPts val="0"/>
                        </a:spcAft>
                        <a:buNone/>
                      </a:pPr>
                      <a:r>
                        <a:rPr lang="en-US" sz="800" u="none" strike="noStrike" cap="none"/>
                        <a:t>Содржината во наставните програми е прилагодена на возраста на учениците</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ctr" rtl="0">
                        <a:lnSpc>
                          <a:spcPct val="150000"/>
                        </a:lnSpc>
                        <a:spcBef>
                          <a:spcPts val="0"/>
                        </a:spcBef>
                        <a:spcAft>
                          <a:spcPts val="0"/>
                        </a:spcAft>
                        <a:buNone/>
                      </a:pPr>
                      <a:r>
                        <a:rPr lang="en-US" sz="800" u="none" strike="noStrike" cap="none"/>
                        <a:t>72,50</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ctr" rtl="0">
                        <a:lnSpc>
                          <a:spcPct val="150000"/>
                        </a:lnSpc>
                        <a:spcBef>
                          <a:spcPts val="0"/>
                        </a:spcBef>
                        <a:spcAft>
                          <a:spcPts val="0"/>
                        </a:spcAft>
                        <a:buNone/>
                      </a:pPr>
                      <a:r>
                        <a:rPr lang="en-US" sz="800" u="none" strike="noStrike" cap="none"/>
                        <a:t>5,00</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ctr" rtl="0">
                        <a:lnSpc>
                          <a:spcPct val="150000"/>
                        </a:lnSpc>
                        <a:spcBef>
                          <a:spcPts val="0"/>
                        </a:spcBef>
                        <a:spcAft>
                          <a:spcPts val="0"/>
                        </a:spcAft>
                        <a:buNone/>
                      </a:pPr>
                      <a:r>
                        <a:rPr lang="en-US" sz="800" u="none" strike="noStrike" cap="none"/>
                        <a:t>22,50</a:t>
                      </a:r>
                      <a:endParaRPr sz="1000" u="none" strike="noStrike" cap="none">
                        <a:solidFill>
                          <a:srgbClr val="262140"/>
                        </a:solidFill>
                        <a:latin typeface="Helvetica Neue"/>
                        <a:ea typeface="Helvetica Neue"/>
                        <a:cs typeface="Helvetica Neue"/>
                        <a:sym typeface="Helvetica Neue"/>
                      </a:endParaRPr>
                    </a:p>
                  </a:txBody>
                  <a:tcPr marL="56150" marR="56150" marT="0" marB="0"/>
                </a:tc>
              </a:tr>
              <a:tr h="187200">
                <a:tc>
                  <a:txBody>
                    <a:bodyPr/>
                    <a:lstStyle/>
                    <a:p>
                      <a:pPr marL="0" marR="0" lvl="0" indent="0" algn="ctr" rtl="0">
                        <a:lnSpc>
                          <a:spcPct val="150000"/>
                        </a:lnSpc>
                        <a:spcBef>
                          <a:spcPts val="0"/>
                        </a:spcBef>
                        <a:spcAft>
                          <a:spcPts val="0"/>
                        </a:spcAft>
                        <a:buNone/>
                      </a:pPr>
                      <a:r>
                        <a:rPr lang="en-US" sz="800" u="none" strike="noStrike" cap="none"/>
                        <a:t>3</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just" rtl="0">
                        <a:lnSpc>
                          <a:spcPct val="150000"/>
                        </a:lnSpc>
                        <a:spcBef>
                          <a:spcPts val="0"/>
                        </a:spcBef>
                        <a:spcAft>
                          <a:spcPts val="0"/>
                        </a:spcAft>
                        <a:buNone/>
                      </a:pPr>
                      <a:r>
                        <a:rPr lang="en-US" sz="800" u="none" strike="noStrike" cap="none"/>
                        <a:t>Редовно посетувам дополнителна настава</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ctr" rtl="0">
                        <a:lnSpc>
                          <a:spcPct val="150000"/>
                        </a:lnSpc>
                        <a:spcBef>
                          <a:spcPts val="0"/>
                        </a:spcBef>
                        <a:spcAft>
                          <a:spcPts val="0"/>
                        </a:spcAft>
                        <a:buNone/>
                      </a:pPr>
                      <a:r>
                        <a:rPr lang="en-US" sz="800" u="none" strike="noStrike" cap="none"/>
                        <a:t>55,00</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ctr" rtl="0">
                        <a:lnSpc>
                          <a:spcPct val="150000"/>
                        </a:lnSpc>
                        <a:spcBef>
                          <a:spcPts val="0"/>
                        </a:spcBef>
                        <a:spcAft>
                          <a:spcPts val="0"/>
                        </a:spcAft>
                        <a:buNone/>
                      </a:pPr>
                      <a:r>
                        <a:rPr lang="en-US" sz="800" u="none" strike="noStrike" cap="none"/>
                        <a:t>15,00</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ctr" rtl="0">
                        <a:lnSpc>
                          <a:spcPct val="150000"/>
                        </a:lnSpc>
                        <a:spcBef>
                          <a:spcPts val="0"/>
                        </a:spcBef>
                        <a:spcAft>
                          <a:spcPts val="0"/>
                        </a:spcAft>
                        <a:buNone/>
                      </a:pPr>
                      <a:r>
                        <a:rPr lang="en-US" sz="800" u="none" strike="noStrike" cap="none"/>
                        <a:t>30,00</a:t>
                      </a:r>
                      <a:endParaRPr sz="1000" u="none" strike="noStrike" cap="none">
                        <a:solidFill>
                          <a:srgbClr val="262140"/>
                        </a:solidFill>
                        <a:latin typeface="Helvetica Neue"/>
                        <a:ea typeface="Helvetica Neue"/>
                        <a:cs typeface="Helvetica Neue"/>
                        <a:sym typeface="Helvetica Neue"/>
                      </a:endParaRPr>
                    </a:p>
                  </a:txBody>
                  <a:tcPr marL="56150" marR="56150" marT="0" marB="0"/>
                </a:tc>
              </a:tr>
              <a:tr h="374400">
                <a:tc>
                  <a:txBody>
                    <a:bodyPr/>
                    <a:lstStyle/>
                    <a:p>
                      <a:pPr marL="0" marR="0" lvl="0" indent="0" algn="ctr" rtl="0">
                        <a:lnSpc>
                          <a:spcPct val="150000"/>
                        </a:lnSpc>
                        <a:spcBef>
                          <a:spcPts val="0"/>
                        </a:spcBef>
                        <a:spcAft>
                          <a:spcPts val="0"/>
                        </a:spcAft>
                        <a:buNone/>
                      </a:pPr>
                      <a:r>
                        <a:rPr lang="en-US" sz="800" u="none" strike="noStrike" cap="none"/>
                        <a:t>4</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just" rtl="0">
                        <a:lnSpc>
                          <a:spcPct val="150000"/>
                        </a:lnSpc>
                        <a:spcBef>
                          <a:spcPts val="0"/>
                        </a:spcBef>
                        <a:spcAft>
                          <a:spcPts val="0"/>
                        </a:spcAft>
                        <a:buNone/>
                      </a:pPr>
                      <a:r>
                        <a:rPr lang="en-US" sz="800" b="1" u="none" strike="noStrike" cap="none">
                          <a:solidFill>
                            <a:srgbClr val="FF0000"/>
                          </a:solidFill>
                        </a:rPr>
                        <a:t>Училиштето ги има приспособено наставните програми за деца со посебни образовни потреби</a:t>
                      </a:r>
                      <a:endParaRPr sz="1000" b="1" u="none" strike="noStrike" cap="none">
                        <a:solidFill>
                          <a:srgbClr val="FF0000"/>
                        </a:solidFill>
                        <a:latin typeface="Helvetica Neue"/>
                        <a:ea typeface="Helvetica Neue"/>
                        <a:cs typeface="Helvetica Neue"/>
                        <a:sym typeface="Helvetica Neue"/>
                      </a:endParaRPr>
                    </a:p>
                  </a:txBody>
                  <a:tcPr marL="56150" marR="56150" marT="0" marB="0"/>
                </a:tc>
                <a:tc>
                  <a:txBody>
                    <a:bodyPr/>
                    <a:lstStyle/>
                    <a:p>
                      <a:pPr marL="0" marR="0" lvl="0" indent="0" algn="ctr" rtl="0">
                        <a:lnSpc>
                          <a:spcPct val="150000"/>
                        </a:lnSpc>
                        <a:spcBef>
                          <a:spcPts val="0"/>
                        </a:spcBef>
                        <a:spcAft>
                          <a:spcPts val="0"/>
                        </a:spcAft>
                        <a:buNone/>
                      </a:pPr>
                      <a:r>
                        <a:rPr lang="en-US" sz="800" b="1" u="none" strike="noStrike" cap="none">
                          <a:solidFill>
                            <a:srgbClr val="FF0000"/>
                          </a:solidFill>
                        </a:rPr>
                        <a:t>75,00</a:t>
                      </a:r>
                      <a:endParaRPr sz="1000" b="1" u="none" strike="noStrike" cap="none">
                        <a:solidFill>
                          <a:srgbClr val="FF0000"/>
                        </a:solidFill>
                        <a:latin typeface="Helvetica Neue"/>
                        <a:ea typeface="Helvetica Neue"/>
                        <a:cs typeface="Helvetica Neue"/>
                        <a:sym typeface="Helvetica Neue"/>
                      </a:endParaRPr>
                    </a:p>
                  </a:txBody>
                  <a:tcPr marL="56150" marR="56150" marT="0" marB="0"/>
                </a:tc>
                <a:tc>
                  <a:txBody>
                    <a:bodyPr/>
                    <a:lstStyle/>
                    <a:p>
                      <a:pPr marL="0" marR="0" lvl="0" indent="0" algn="ctr" rtl="0">
                        <a:lnSpc>
                          <a:spcPct val="150000"/>
                        </a:lnSpc>
                        <a:spcBef>
                          <a:spcPts val="0"/>
                        </a:spcBef>
                        <a:spcAft>
                          <a:spcPts val="0"/>
                        </a:spcAft>
                        <a:buNone/>
                      </a:pPr>
                      <a:r>
                        <a:rPr lang="en-US" sz="800" b="1" u="none" strike="noStrike" cap="none">
                          <a:solidFill>
                            <a:srgbClr val="FF0000"/>
                          </a:solidFill>
                        </a:rPr>
                        <a:t>5,00</a:t>
                      </a:r>
                      <a:endParaRPr sz="1000" b="1" u="none" strike="noStrike" cap="none">
                        <a:solidFill>
                          <a:srgbClr val="FF0000"/>
                        </a:solidFill>
                        <a:latin typeface="Helvetica Neue"/>
                        <a:ea typeface="Helvetica Neue"/>
                        <a:cs typeface="Helvetica Neue"/>
                        <a:sym typeface="Helvetica Neue"/>
                      </a:endParaRPr>
                    </a:p>
                  </a:txBody>
                  <a:tcPr marL="56150" marR="56150" marT="0" marB="0"/>
                </a:tc>
                <a:tc>
                  <a:txBody>
                    <a:bodyPr/>
                    <a:lstStyle/>
                    <a:p>
                      <a:pPr marL="0" marR="0" lvl="0" indent="0" algn="ctr" rtl="0">
                        <a:lnSpc>
                          <a:spcPct val="150000"/>
                        </a:lnSpc>
                        <a:spcBef>
                          <a:spcPts val="0"/>
                        </a:spcBef>
                        <a:spcAft>
                          <a:spcPts val="0"/>
                        </a:spcAft>
                        <a:buNone/>
                      </a:pPr>
                      <a:r>
                        <a:rPr lang="en-US" sz="800" b="1" u="none" strike="noStrike" cap="none">
                          <a:solidFill>
                            <a:srgbClr val="FF0000"/>
                          </a:solidFill>
                        </a:rPr>
                        <a:t>20,00</a:t>
                      </a:r>
                      <a:endParaRPr sz="1000" b="1" u="none" strike="noStrike" cap="none">
                        <a:solidFill>
                          <a:srgbClr val="FF0000"/>
                        </a:solidFill>
                        <a:latin typeface="Helvetica Neue"/>
                        <a:ea typeface="Helvetica Neue"/>
                        <a:cs typeface="Helvetica Neue"/>
                        <a:sym typeface="Helvetica Neue"/>
                      </a:endParaRPr>
                    </a:p>
                  </a:txBody>
                  <a:tcPr marL="56150" marR="56150" marT="0" marB="0"/>
                </a:tc>
              </a:tr>
              <a:tr h="561600">
                <a:tc>
                  <a:txBody>
                    <a:bodyPr/>
                    <a:lstStyle/>
                    <a:p>
                      <a:pPr marL="0" marR="0" lvl="0" indent="0" algn="ctr" rtl="0">
                        <a:lnSpc>
                          <a:spcPct val="150000"/>
                        </a:lnSpc>
                        <a:spcBef>
                          <a:spcPts val="0"/>
                        </a:spcBef>
                        <a:spcAft>
                          <a:spcPts val="0"/>
                        </a:spcAft>
                        <a:buNone/>
                      </a:pPr>
                      <a:r>
                        <a:rPr lang="en-US" sz="800" u="none" strike="noStrike" cap="none"/>
                        <a:t>5</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just" rtl="0">
                        <a:lnSpc>
                          <a:spcPct val="150000"/>
                        </a:lnSpc>
                        <a:spcBef>
                          <a:spcPts val="0"/>
                        </a:spcBef>
                        <a:spcAft>
                          <a:spcPts val="0"/>
                        </a:spcAft>
                        <a:buNone/>
                      </a:pPr>
                      <a:r>
                        <a:rPr lang="en-US" sz="800" u="none" strike="noStrike" cap="none"/>
                        <a:t>Постапката за избор на изборните предмети според наставниот план се применува во целост со доследно почитување на потребите и барањата на учениците</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ctr" rtl="0">
                        <a:lnSpc>
                          <a:spcPct val="150000"/>
                        </a:lnSpc>
                        <a:spcBef>
                          <a:spcPts val="0"/>
                        </a:spcBef>
                        <a:spcAft>
                          <a:spcPts val="0"/>
                        </a:spcAft>
                        <a:buNone/>
                      </a:pPr>
                      <a:r>
                        <a:rPr lang="en-US" sz="800" u="none" strike="noStrike" cap="none"/>
                        <a:t>62,50</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ctr" rtl="0">
                        <a:lnSpc>
                          <a:spcPct val="150000"/>
                        </a:lnSpc>
                        <a:spcBef>
                          <a:spcPts val="0"/>
                        </a:spcBef>
                        <a:spcAft>
                          <a:spcPts val="0"/>
                        </a:spcAft>
                        <a:buNone/>
                      </a:pPr>
                      <a:r>
                        <a:rPr lang="en-US" sz="800" u="none" strike="noStrike" cap="none"/>
                        <a:t>12,50</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ctr" rtl="0">
                        <a:lnSpc>
                          <a:spcPct val="150000"/>
                        </a:lnSpc>
                        <a:spcBef>
                          <a:spcPts val="0"/>
                        </a:spcBef>
                        <a:spcAft>
                          <a:spcPts val="0"/>
                        </a:spcAft>
                        <a:buNone/>
                      </a:pPr>
                      <a:r>
                        <a:rPr lang="en-US" sz="800" u="none" strike="noStrike" cap="none"/>
                        <a:t>25,00</a:t>
                      </a:r>
                      <a:endParaRPr sz="1000" u="none" strike="noStrike" cap="none">
                        <a:solidFill>
                          <a:srgbClr val="262140"/>
                        </a:solidFill>
                        <a:latin typeface="Helvetica Neue"/>
                        <a:ea typeface="Helvetica Neue"/>
                        <a:cs typeface="Helvetica Neue"/>
                        <a:sym typeface="Helvetica Neue"/>
                      </a:endParaRPr>
                    </a:p>
                  </a:txBody>
                  <a:tcPr marL="56150" marR="56150" marT="0" marB="0"/>
                </a:tc>
              </a:tr>
              <a:tr h="561600">
                <a:tc>
                  <a:txBody>
                    <a:bodyPr/>
                    <a:lstStyle/>
                    <a:p>
                      <a:pPr marL="0" marR="0" lvl="0" indent="0" algn="ctr" rtl="0">
                        <a:lnSpc>
                          <a:spcPct val="150000"/>
                        </a:lnSpc>
                        <a:spcBef>
                          <a:spcPts val="0"/>
                        </a:spcBef>
                        <a:spcAft>
                          <a:spcPts val="0"/>
                        </a:spcAft>
                        <a:buNone/>
                      </a:pPr>
                      <a:r>
                        <a:rPr lang="en-US" sz="800" u="none" strike="noStrike" cap="none"/>
                        <a:t>6</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just" rtl="0">
                        <a:lnSpc>
                          <a:spcPct val="150000"/>
                        </a:lnSpc>
                        <a:spcBef>
                          <a:spcPts val="0"/>
                        </a:spcBef>
                        <a:spcAft>
                          <a:spcPts val="0"/>
                        </a:spcAft>
                        <a:buNone/>
                      </a:pPr>
                      <a:r>
                        <a:rPr lang="en-US" sz="800" u="none" strike="noStrike" cap="none"/>
                        <a:t>Училиштето ги задоволува интересите и желбите на учениците и континуирано им нуди програми од разни области во рамките на слободните часови  и проектните активности на училиштето</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ctr" rtl="0">
                        <a:lnSpc>
                          <a:spcPct val="150000"/>
                        </a:lnSpc>
                        <a:spcBef>
                          <a:spcPts val="0"/>
                        </a:spcBef>
                        <a:spcAft>
                          <a:spcPts val="0"/>
                        </a:spcAft>
                        <a:buNone/>
                      </a:pPr>
                      <a:r>
                        <a:rPr lang="en-US" sz="800" u="none" strike="noStrike" cap="none"/>
                        <a:t>65,00</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ctr" rtl="0">
                        <a:lnSpc>
                          <a:spcPct val="150000"/>
                        </a:lnSpc>
                        <a:spcBef>
                          <a:spcPts val="0"/>
                        </a:spcBef>
                        <a:spcAft>
                          <a:spcPts val="0"/>
                        </a:spcAft>
                        <a:buNone/>
                      </a:pPr>
                      <a:r>
                        <a:rPr lang="en-US" sz="800" u="none" strike="noStrike" cap="none"/>
                        <a:t>10,00</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ctr" rtl="0">
                        <a:lnSpc>
                          <a:spcPct val="150000"/>
                        </a:lnSpc>
                        <a:spcBef>
                          <a:spcPts val="0"/>
                        </a:spcBef>
                        <a:spcAft>
                          <a:spcPts val="0"/>
                        </a:spcAft>
                        <a:buNone/>
                      </a:pPr>
                      <a:r>
                        <a:rPr lang="en-US" sz="800" u="none" strike="noStrike" cap="none"/>
                        <a:t>25,00</a:t>
                      </a:r>
                      <a:endParaRPr sz="1000" u="none" strike="noStrike" cap="none">
                        <a:solidFill>
                          <a:srgbClr val="262140"/>
                        </a:solidFill>
                        <a:latin typeface="Helvetica Neue"/>
                        <a:ea typeface="Helvetica Neue"/>
                        <a:cs typeface="Helvetica Neue"/>
                        <a:sym typeface="Helvetica Neue"/>
                      </a:endParaRPr>
                    </a:p>
                  </a:txBody>
                  <a:tcPr marL="56150" marR="56150" marT="0" marB="0"/>
                </a:tc>
              </a:tr>
              <a:tr h="374400">
                <a:tc>
                  <a:txBody>
                    <a:bodyPr/>
                    <a:lstStyle/>
                    <a:p>
                      <a:pPr marL="0" marR="0" lvl="0" indent="0" algn="ctr" rtl="0">
                        <a:lnSpc>
                          <a:spcPct val="150000"/>
                        </a:lnSpc>
                        <a:spcBef>
                          <a:spcPts val="0"/>
                        </a:spcBef>
                        <a:spcAft>
                          <a:spcPts val="0"/>
                        </a:spcAft>
                        <a:buNone/>
                      </a:pPr>
                      <a:r>
                        <a:rPr lang="en-US" sz="800" u="none" strike="noStrike" cap="none"/>
                        <a:t>7</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just" rtl="0">
                        <a:lnSpc>
                          <a:spcPct val="150000"/>
                        </a:lnSpc>
                        <a:spcBef>
                          <a:spcPts val="0"/>
                        </a:spcBef>
                        <a:spcAft>
                          <a:spcPts val="0"/>
                        </a:spcAft>
                        <a:buNone/>
                      </a:pPr>
                      <a:r>
                        <a:rPr lang="en-US" sz="800" u="none" strike="noStrike" cap="none"/>
                        <a:t>Училиштето планира и реализира воннаставни активности преку кои ги задоволува потребите и интересите на учениците</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ctr" rtl="0">
                        <a:lnSpc>
                          <a:spcPct val="150000"/>
                        </a:lnSpc>
                        <a:spcBef>
                          <a:spcPts val="0"/>
                        </a:spcBef>
                        <a:spcAft>
                          <a:spcPts val="0"/>
                        </a:spcAft>
                        <a:buNone/>
                      </a:pPr>
                      <a:r>
                        <a:rPr lang="en-US" sz="800" u="none" strike="noStrike" cap="none"/>
                        <a:t>65,00</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ctr" rtl="0">
                        <a:lnSpc>
                          <a:spcPct val="150000"/>
                        </a:lnSpc>
                        <a:spcBef>
                          <a:spcPts val="0"/>
                        </a:spcBef>
                        <a:spcAft>
                          <a:spcPts val="0"/>
                        </a:spcAft>
                        <a:buNone/>
                      </a:pPr>
                      <a:r>
                        <a:rPr lang="en-US" sz="800" u="none" strike="noStrike" cap="none"/>
                        <a:t>5,00</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ctr" rtl="0">
                        <a:lnSpc>
                          <a:spcPct val="150000"/>
                        </a:lnSpc>
                        <a:spcBef>
                          <a:spcPts val="0"/>
                        </a:spcBef>
                        <a:spcAft>
                          <a:spcPts val="0"/>
                        </a:spcAft>
                        <a:buNone/>
                      </a:pPr>
                      <a:r>
                        <a:rPr lang="en-US" sz="800" u="none" strike="noStrike" cap="none"/>
                        <a:t>30,00</a:t>
                      </a:r>
                      <a:endParaRPr sz="1000" u="none" strike="noStrike" cap="none">
                        <a:solidFill>
                          <a:srgbClr val="262140"/>
                        </a:solidFill>
                        <a:latin typeface="Helvetica Neue"/>
                        <a:ea typeface="Helvetica Neue"/>
                        <a:cs typeface="Helvetica Neue"/>
                        <a:sym typeface="Helvetica Neue"/>
                      </a:endParaRPr>
                    </a:p>
                  </a:txBody>
                  <a:tcPr marL="56150" marR="56150" marT="0" marB="0"/>
                </a:tc>
              </a:tr>
              <a:tr h="374400">
                <a:tc>
                  <a:txBody>
                    <a:bodyPr/>
                    <a:lstStyle/>
                    <a:p>
                      <a:pPr marL="0" marR="0" lvl="0" indent="0" algn="ctr" rtl="0">
                        <a:lnSpc>
                          <a:spcPct val="150000"/>
                        </a:lnSpc>
                        <a:spcBef>
                          <a:spcPts val="0"/>
                        </a:spcBef>
                        <a:spcAft>
                          <a:spcPts val="0"/>
                        </a:spcAft>
                        <a:buNone/>
                      </a:pPr>
                      <a:r>
                        <a:rPr lang="en-US" sz="800" u="none" strike="noStrike" cap="none"/>
                        <a:t>8</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just" rtl="0">
                        <a:lnSpc>
                          <a:spcPct val="150000"/>
                        </a:lnSpc>
                        <a:spcBef>
                          <a:spcPts val="0"/>
                        </a:spcBef>
                        <a:spcAft>
                          <a:spcPts val="0"/>
                        </a:spcAft>
                        <a:buNone/>
                      </a:pPr>
                      <a:r>
                        <a:rPr lang="en-US" sz="800" u="none" strike="noStrike" cap="none"/>
                        <a:t>Во воннаставните активности се вклучени ученици со посебни образовни потреби</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l" rtl="0">
                        <a:lnSpc>
                          <a:spcPct val="150000"/>
                        </a:lnSpc>
                        <a:spcBef>
                          <a:spcPts val="0"/>
                        </a:spcBef>
                        <a:spcAft>
                          <a:spcPts val="0"/>
                        </a:spcAft>
                        <a:buNone/>
                      </a:pPr>
                      <a:r>
                        <a:rPr lang="en-US" sz="800" u="none" strike="noStrike" cap="none"/>
                        <a:t>85,00</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ctr" rtl="0">
                        <a:lnSpc>
                          <a:spcPct val="150000"/>
                        </a:lnSpc>
                        <a:spcBef>
                          <a:spcPts val="0"/>
                        </a:spcBef>
                        <a:spcAft>
                          <a:spcPts val="0"/>
                        </a:spcAft>
                        <a:buNone/>
                      </a:pPr>
                      <a:r>
                        <a:rPr lang="en-US" sz="800" u="none" strike="noStrike" cap="none"/>
                        <a:t>0</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ctr" rtl="0">
                        <a:lnSpc>
                          <a:spcPct val="150000"/>
                        </a:lnSpc>
                        <a:spcBef>
                          <a:spcPts val="0"/>
                        </a:spcBef>
                        <a:spcAft>
                          <a:spcPts val="0"/>
                        </a:spcAft>
                        <a:buNone/>
                      </a:pPr>
                      <a:r>
                        <a:rPr lang="en-US" sz="800" u="none" strike="noStrike" cap="none"/>
                        <a:t>15,00</a:t>
                      </a:r>
                      <a:endParaRPr sz="1000" u="none" strike="noStrike" cap="none">
                        <a:solidFill>
                          <a:srgbClr val="262140"/>
                        </a:solidFill>
                        <a:latin typeface="Helvetica Neue"/>
                        <a:ea typeface="Helvetica Neue"/>
                        <a:cs typeface="Helvetica Neue"/>
                        <a:sym typeface="Helvetica Neue"/>
                      </a:endParaRPr>
                    </a:p>
                  </a:txBody>
                  <a:tcPr marL="56150" marR="56150" marT="0" marB="0"/>
                </a:tc>
              </a:tr>
              <a:tr h="374400">
                <a:tc>
                  <a:txBody>
                    <a:bodyPr/>
                    <a:lstStyle/>
                    <a:p>
                      <a:pPr marL="0" marR="0" lvl="0" indent="0" algn="ctr" rtl="0">
                        <a:lnSpc>
                          <a:spcPct val="150000"/>
                        </a:lnSpc>
                        <a:spcBef>
                          <a:spcPts val="0"/>
                        </a:spcBef>
                        <a:spcAft>
                          <a:spcPts val="0"/>
                        </a:spcAft>
                        <a:buNone/>
                      </a:pPr>
                      <a:r>
                        <a:rPr lang="en-US" sz="800" u="none" strike="noStrike" cap="none"/>
                        <a:t>9</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just" rtl="0">
                        <a:lnSpc>
                          <a:spcPct val="150000"/>
                        </a:lnSpc>
                        <a:spcBef>
                          <a:spcPts val="0"/>
                        </a:spcBef>
                        <a:spcAft>
                          <a:spcPts val="0"/>
                        </a:spcAft>
                        <a:buNone/>
                      </a:pPr>
                      <a:r>
                        <a:rPr lang="en-US" sz="800" u="none" strike="noStrike" cap="none"/>
                        <a:t>Учениците во воннаставните активности се вклучуваат според сопствен избор</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ctr" rtl="0">
                        <a:lnSpc>
                          <a:spcPct val="150000"/>
                        </a:lnSpc>
                        <a:spcBef>
                          <a:spcPts val="0"/>
                        </a:spcBef>
                        <a:spcAft>
                          <a:spcPts val="0"/>
                        </a:spcAft>
                        <a:buNone/>
                      </a:pPr>
                      <a:r>
                        <a:rPr lang="en-US" sz="800" u="none" strike="noStrike" cap="none"/>
                        <a:t>70,00</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ctr" rtl="0">
                        <a:lnSpc>
                          <a:spcPct val="150000"/>
                        </a:lnSpc>
                        <a:spcBef>
                          <a:spcPts val="0"/>
                        </a:spcBef>
                        <a:spcAft>
                          <a:spcPts val="0"/>
                        </a:spcAft>
                        <a:buNone/>
                      </a:pPr>
                      <a:r>
                        <a:rPr lang="en-US" sz="800" u="none" strike="noStrike" cap="none"/>
                        <a:t>22,50</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ctr" rtl="0">
                        <a:lnSpc>
                          <a:spcPct val="150000"/>
                        </a:lnSpc>
                        <a:spcBef>
                          <a:spcPts val="0"/>
                        </a:spcBef>
                        <a:spcAft>
                          <a:spcPts val="0"/>
                        </a:spcAft>
                        <a:buNone/>
                      </a:pPr>
                      <a:r>
                        <a:rPr lang="en-US" sz="800" u="none" strike="noStrike" cap="none"/>
                        <a:t>7,50</a:t>
                      </a:r>
                      <a:endParaRPr sz="1000" u="none" strike="noStrike" cap="none">
                        <a:solidFill>
                          <a:srgbClr val="262140"/>
                        </a:solidFill>
                        <a:latin typeface="Helvetica Neue"/>
                        <a:ea typeface="Helvetica Neue"/>
                        <a:cs typeface="Helvetica Neue"/>
                        <a:sym typeface="Helvetica Neue"/>
                      </a:endParaRPr>
                    </a:p>
                  </a:txBody>
                  <a:tcPr marL="56150" marR="56150" marT="0" marB="0"/>
                </a:tc>
              </a:tr>
              <a:tr h="374400">
                <a:tc>
                  <a:txBody>
                    <a:bodyPr/>
                    <a:lstStyle/>
                    <a:p>
                      <a:pPr marL="0" marR="0" lvl="0" indent="0" algn="ctr" rtl="0">
                        <a:lnSpc>
                          <a:spcPct val="150000"/>
                        </a:lnSpc>
                        <a:spcBef>
                          <a:spcPts val="0"/>
                        </a:spcBef>
                        <a:spcAft>
                          <a:spcPts val="0"/>
                        </a:spcAft>
                        <a:buNone/>
                      </a:pPr>
                      <a:r>
                        <a:rPr lang="en-US" sz="800" u="none" strike="noStrike" cap="none"/>
                        <a:t>10</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just" rtl="0">
                        <a:lnSpc>
                          <a:spcPct val="150000"/>
                        </a:lnSpc>
                        <a:spcBef>
                          <a:spcPts val="0"/>
                        </a:spcBef>
                        <a:spcAft>
                          <a:spcPts val="0"/>
                        </a:spcAft>
                        <a:buNone/>
                      </a:pPr>
                      <a:r>
                        <a:rPr lang="en-US" sz="800" u="none" strike="noStrike" cap="none"/>
                        <a:t>Наставниците го развиваат мојот натпреварувачки дух и ме охрабруваат да учествувам на натпревари</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ctr" rtl="0">
                        <a:lnSpc>
                          <a:spcPct val="150000"/>
                        </a:lnSpc>
                        <a:spcBef>
                          <a:spcPts val="0"/>
                        </a:spcBef>
                        <a:spcAft>
                          <a:spcPts val="0"/>
                        </a:spcAft>
                        <a:buNone/>
                      </a:pPr>
                      <a:r>
                        <a:rPr lang="en-US" sz="800" u="none" strike="noStrike" cap="none"/>
                        <a:t>77,50</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ctr" rtl="0">
                        <a:lnSpc>
                          <a:spcPct val="150000"/>
                        </a:lnSpc>
                        <a:spcBef>
                          <a:spcPts val="0"/>
                        </a:spcBef>
                        <a:spcAft>
                          <a:spcPts val="0"/>
                        </a:spcAft>
                        <a:buNone/>
                      </a:pPr>
                      <a:r>
                        <a:rPr lang="en-US" sz="800" u="none" strike="noStrike" cap="none"/>
                        <a:t>7,5</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ctr" rtl="0">
                        <a:lnSpc>
                          <a:spcPct val="150000"/>
                        </a:lnSpc>
                        <a:spcBef>
                          <a:spcPts val="0"/>
                        </a:spcBef>
                        <a:spcAft>
                          <a:spcPts val="0"/>
                        </a:spcAft>
                        <a:buNone/>
                      </a:pPr>
                      <a:r>
                        <a:rPr lang="en-US" sz="800" u="none" strike="noStrike" cap="none"/>
                        <a:t>15,00</a:t>
                      </a:r>
                      <a:endParaRPr sz="1000" u="none" strike="noStrike" cap="none">
                        <a:solidFill>
                          <a:srgbClr val="262140"/>
                        </a:solidFill>
                        <a:latin typeface="Helvetica Neue"/>
                        <a:ea typeface="Helvetica Neue"/>
                        <a:cs typeface="Helvetica Neue"/>
                        <a:sym typeface="Helvetica Neue"/>
                      </a:endParaRPr>
                    </a:p>
                  </a:txBody>
                  <a:tcPr marL="56150" marR="56150" marT="0" marB="0"/>
                </a:tc>
              </a:tr>
              <a:tr h="374400">
                <a:tc>
                  <a:txBody>
                    <a:bodyPr/>
                    <a:lstStyle/>
                    <a:p>
                      <a:pPr marL="0" marR="0" lvl="0" indent="0" algn="ctr" rtl="0">
                        <a:lnSpc>
                          <a:spcPct val="150000"/>
                        </a:lnSpc>
                        <a:spcBef>
                          <a:spcPts val="0"/>
                        </a:spcBef>
                        <a:spcAft>
                          <a:spcPts val="0"/>
                        </a:spcAft>
                        <a:buNone/>
                      </a:pPr>
                      <a:r>
                        <a:rPr lang="en-US" sz="800" u="none" strike="noStrike" cap="none"/>
                        <a:t>11</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just" rtl="0">
                        <a:lnSpc>
                          <a:spcPct val="150000"/>
                        </a:lnSpc>
                        <a:spcBef>
                          <a:spcPts val="0"/>
                        </a:spcBef>
                        <a:spcAft>
                          <a:spcPts val="0"/>
                        </a:spcAft>
                        <a:buNone/>
                      </a:pPr>
                      <a:r>
                        <a:rPr lang="en-US" sz="800" u="none" strike="noStrike" cap="none"/>
                        <a:t>Училиштето редовно ги промовира воннаставните активности ( преку медиуми, училишен весник и слично )</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ctr" rtl="0">
                        <a:lnSpc>
                          <a:spcPct val="150000"/>
                        </a:lnSpc>
                        <a:spcBef>
                          <a:spcPts val="0"/>
                        </a:spcBef>
                        <a:spcAft>
                          <a:spcPts val="0"/>
                        </a:spcAft>
                        <a:buNone/>
                      </a:pPr>
                      <a:r>
                        <a:rPr lang="en-US" sz="800" u="none" strike="noStrike" cap="none"/>
                        <a:t>90,00</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ctr" rtl="0">
                        <a:lnSpc>
                          <a:spcPct val="150000"/>
                        </a:lnSpc>
                        <a:spcBef>
                          <a:spcPts val="0"/>
                        </a:spcBef>
                        <a:spcAft>
                          <a:spcPts val="0"/>
                        </a:spcAft>
                        <a:buNone/>
                      </a:pPr>
                      <a:r>
                        <a:rPr lang="en-US" sz="800" u="none" strike="noStrike" cap="none"/>
                        <a:t>0</a:t>
                      </a:r>
                      <a:endParaRPr sz="1000" u="none" strike="noStrike" cap="none">
                        <a:solidFill>
                          <a:srgbClr val="262140"/>
                        </a:solidFill>
                        <a:latin typeface="Helvetica Neue"/>
                        <a:ea typeface="Helvetica Neue"/>
                        <a:cs typeface="Helvetica Neue"/>
                        <a:sym typeface="Helvetica Neue"/>
                      </a:endParaRPr>
                    </a:p>
                  </a:txBody>
                  <a:tcPr marL="56150" marR="56150" marT="0" marB="0"/>
                </a:tc>
                <a:tc>
                  <a:txBody>
                    <a:bodyPr/>
                    <a:lstStyle/>
                    <a:p>
                      <a:pPr marL="0" marR="0" lvl="0" indent="0" algn="ctr" rtl="0">
                        <a:lnSpc>
                          <a:spcPct val="150000"/>
                        </a:lnSpc>
                        <a:spcBef>
                          <a:spcPts val="0"/>
                        </a:spcBef>
                        <a:spcAft>
                          <a:spcPts val="0"/>
                        </a:spcAft>
                        <a:buNone/>
                      </a:pPr>
                      <a:r>
                        <a:rPr lang="en-US" sz="800" u="none" strike="noStrike" cap="none"/>
                        <a:t>10,00</a:t>
                      </a:r>
                      <a:endParaRPr sz="1000" u="none" strike="noStrike" cap="none">
                        <a:solidFill>
                          <a:srgbClr val="262140"/>
                        </a:solidFill>
                        <a:latin typeface="Helvetica Neue"/>
                        <a:ea typeface="Helvetica Neue"/>
                        <a:cs typeface="Helvetica Neue"/>
                        <a:sym typeface="Helvetica Neue"/>
                      </a:endParaRPr>
                    </a:p>
                  </a:txBody>
                  <a:tcPr marL="56150" marR="56150" marT="0" marB="0"/>
                </a:tc>
              </a:tr>
            </a:tbl>
          </a:graphicData>
        </a:graphic>
      </p:graphicFrame>
      <p:graphicFrame>
        <p:nvGraphicFramePr>
          <p:cNvPr id="282" name="Google Shape;282;p8"/>
          <p:cNvGraphicFramePr/>
          <p:nvPr/>
        </p:nvGraphicFramePr>
        <p:xfrm>
          <a:off x="6321543" y="1172253"/>
          <a:ext cx="4542150" cy="4679875"/>
        </p:xfrm>
        <a:graphic>
          <a:graphicData uri="http://schemas.openxmlformats.org/drawingml/2006/table">
            <a:tbl>
              <a:tblPr firstRow="1" firstCol="1" bandRow="1">
                <a:noFill/>
                <a:tableStyleId>{461CA888-9750-4303-B76F-802B871D50D4}</a:tableStyleId>
              </a:tblPr>
              <a:tblGrid>
                <a:gridCol w="2276925"/>
                <a:gridCol w="898000"/>
                <a:gridCol w="759625"/>
                <a:gridCol w="607600"/>
              </a:tblGrid>
              <a:tr h="484125">
                <a:tc>
                  <a:txBody>
                    <a:bodyPr/>
                    <a:lstStyle/>
                    <a:p>
                      <a:pPr marL="0" marR="0" lvl="0" indent="0" algn="just" rtl="0">
                        <a:lnSpc>
                          <a:spcPct val="115000"/>
                        </a:lnSpc>
                        <a:spcBef>
                          <a:spcPts val="0"/>
                        </a:spcBef>
                        <a:spcAft>
                          <a:spcPts val="0"/>
                        </a:spcAft>
                        <a:buNone/>
                      </a:pPr>
                      <a:r>
                        <a:rPr lang="en-US" sz="900" u="none" strike="noStrike" cap="none"/>
                        <a:t>Исказ-ученици/Учење и настава</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ctr" rtl="0">
                        <a:lnSpc>
                          <a:spcPct val="115000"/>
                        </a:lnSpc>
                        <a:spcBef>
                          <a:spcPts val="0"/>
                        </a:spcBef>
                        <a:spcAft>
                          <a:spcPts val="0"/>
                        </a:spcAft>
                        <a:buNone/>
                      </a:pPr>
                      <a:r>
                        <a:rPr lang="en-US" sz="900" u="none" strike="noStrike" cap="none"/>
                        <a:t>Не се согласувам</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ctr" rtl="0">
                        <a:lnSpc>
                          <a:spcPct val="115000"/>
                        </a:lnSpc>
                        <a:spcBef>
                          <a:spcPts val="0"/>
                        </a:spcBef>
                        <a:spcAft>
                          <a:spcPts val="0"/>
                        </a:spcAft>
                        <a:buNone/>
                      </a:pPr>
                      <a:r>
                        <a:rPr lang="en-US" sz="900" u="none" strike="noStrike" cap="none"/>
                        <a:t>Делумно се согласувам</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ctr" rtl="0">
                        <a:lnSpc>
                          <a:spcPct val="115000"/>
                        </a:lnSpc>
                        <a:spcBef>
                          <a:spcPts val="0"/>
                        </a:spcBef>
                        <a:spcAft>
                          <a:spcPts val="0"/>
                        </a:spcAft>
                        <a:buNone/>
                      </a:pPr>
                      <a:r>
                        <a:rPr lang="en-US" sz="900" u="none" strike="noStrike" cap="none"/>
                        <a:t>Се согласувам</a:t>
                      </a:r>
                      <a:endParaRPr sz="900" u="none" strike="noStrike" cap="none">
                        <a:solidFill>
                          <a:srgbClr val="262140"/>
                        </a:solidFill>
                        <a:latin typeface="Helvetica Neue"/>
                        <a:ea typeface="Helvetica Neue"/>
                        <a:cs typeface="Helvetica Neue"/>
                        <a:sym typeface="Helvetica Neue"/>
                      </a:endParaRPr>
                    </a:p>
                  </a:txBody>
                  <a:tcPr marL="52625" marR="52625" marT="0" marB="0"/>
                </a:tc>
              </a:tr>
              <a:tr h="322750">
                <a:tc>
                  <a:txBody>
                    <a:bodyPr/>
                    <a:lstStyle/>
                    <a:p>
                      <a:pPr marL="0" marR="0" lvl="0" indent="0" algn="just" rtl="0">
                        <a:lnSpc>
                          <a:spcPct val="115000"/>
                        </a:lnSpc>
                        <a:spcBef>
                          <a:spcPts val="0"/>
                        </a:spcBef>
                        <a:spcAft>
                          <a:spcPts val="0"/>
                        </a:spcAft>
                        <a:buNone/>
                      </a:pPr>
                      <a:r>
                        <a:rPr lang="en-US" sz="900" u="none" strike="noStrike" cap="none"/>
                        <a:t>1. Училишните знаења ми помагаат во секојдневни ситуации</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13,51</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66,86</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21,62</a:t>
                      </a:r>
                      <a:endParaRPr sz="900" u="none" strike="noStrike" cap="none">
                        <a:solidFill>
                          <a:srgbClr val="262140"/>
                        </a:solidFill>
                        <a:latin typeface="Helvetica Neue"/>
                        <a:ea typeface="Helvetica Neue"/>
                        <a:cs typeface="Helvetica Neue"/>
                        <a:sym typeface="Helvetica Neue"/>
                      </a:endParaRPr>
                    </a:p>
                  </a:txBody>
                  <a:tcPr marL="52625" marR="52625" marT="0" marB="0"/>
                </a:tc>
              </a:tr>
              <a:tr h="484125">
                <a:tc>
                  <a:txBody>
                    <a:bodyPr/>
                    <a:lstStyle/>
                    <a:p>
                      <a:pPr marL="0" marR="0" lvl="0" indent="0" algn="just" rtl="0">
                        <a:lnSpc>
                          <a:spcPct val="115000"/>
                        </a:lnSpc>
                        <a:spcBef>
                          <a:spcPts val="0"/>
                        </a:spcBef>
                        <a:spcAft>
                          <a:spcPts val="0"/>
                        </a:spcAft>
                        <a:buNone/>
                      </a:pPr>
                      <a:r>
                        <a:rPr lang="en-US" sz="900" u="none" strike="noStrike" cap="none"/>
                        <a:t>2. Училишните знаења ми помагаат во самостојноста и иницијативноста во поглед на нови ситуации</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18,92</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55,41</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25,68</a:t>
                      </a:r>
                      <a:endParaRPr sz="900" u="none" strike="noStrike" cap="none">
                        <a:solidFill>
                          <a:srgbClr val="262140"/>
                        </a:solidFill>
                        <a:latin typeface="Helvetica Neue"/>
                        <a:ea typeface="Helvetica Neue"/>
                        <a:cs typeface="Helvetica Neue"/>
                        <a:sym typeface="Helvetica Neue"/>
                      </a:endParaRPr>
                    </a:p>
                  </a:txBody>
                  <a:tcPr marL="52625" marR="52625" marT="0" marB="0"/>
                </a:tc>
              </a:tr>
              <a:tr h="322750">
                <a:tc>
                  <a:txBody>
                    <a:bodyPr/>
                    <a:lstStyle/>
                    <a:p>
                      <a:pPr marL="0" marR="0" lvl="0" indent="0" algn="l" rtl="0">
                        <a:lnSpc>
                          <a:spcPct val="115000"/>
                        </a:lnSpc>
                        <a:spcBef>
                          <a:spcPts val="0"/>
                        </a:spcBef>
                        <a:spcAft>
                          <a:spcPts val="0"/>
                        </a:spcAft>
                        <a:buNone/>
                      </a:pPr>
                      <a:r>
                        <a:rPr lang="en-US" sz="900" u="none" strike="noStrike" cap="none"/>
                        <a:t>3. Учестувувам во изработка на програмите заедно со наставникот</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l" rtl="0">
                        <a:lnSpc>
                          <a:spcPct val="115000"/>
                        </a:lnSpc>
                        <a:spcBef>
                          <a:spcPts val="0"/>
                        </a:spcBef>
                        <a:spcAft>
                          <a:spcPts val="0"/>
                        </a:spcAft>
                        <a:buNone/>
                      </a:pPr>
                      <a:r>
                        <a:rPr lang="en-US" sz="900" u="none" strike="noStrike" cap="none"/>
                        <a:t>16,22</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l" rtl="0">
                        <a:lnSpc>
                          <a:spcPct val="115000"/>
                        </a:lnSpc>
                        <a:spcBef>
                          <a:spcPts val="0"/>
                        </a:spcBef>
                        <a:spcAft>
                          <a:spcPts val="0"/>
                        </a:spcAft>
                        <a:buNone/>
                      </a:pPr>
                      <a:r>
                        <a:rPr lang="en-US" sz="900" u="none" strike="noStrike" cap="none"/>
                        <a:t>43,24</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l" rtl="0">
                        <a:lnSpc>
                          <a:spcPct val="115000"/>
                        </a:lnSpc>
                        <a:spcBef>
                          <a:spcPts val="0"/>
                        </a:spcBef>
                        <a:spcAft>
                          <a:spcPts val="0"/>
                        </a:spcAft>
                        <a:buNone/>
                      </a:pPr>
                      <a:r>
                        <a:rPr lang="en-US" sz="900" u="none" strike="noStrike" cap="none"/>
                        <a:t>40,54</a:t>
                      </a:r>
                      <a:endParaRPr sz="900" u="none" strike="noStrike" cap="none">
                        <a:solidFill>
                          <a:srgbClr val="262140"/>
                        </a:solidFill>
                        <a:latin typeface="Helvetica Neue"/>
                        <a:ea typeface="Helvetica Neue"/>
                        <a:cs typeface="Helvetica Neue"/>
                        <a:sym typeface="Helvetica Neue"/>
                      </a:endParaRPr>
                    </a:p>
                  </a:txBody>
                  <a:tcPr marL="52625" marR="52625" marT="0" marB="0"/>
                </a:tc>
              </a:tr>
              <a:tr h="484125">
                <a:tc>
                  <a:txBody>
                    <a:bodyPr/>
                    <a:lstStyle/>
                    <a:p>
                      <a:pPr marL="0" marR="0" lvl="0" indent="0" algn="just" rtl="0">
                        <a:lnSpc>
                          <a:spcPct val="115000"/>
                        </a:lnSpc>
                        <a:spcBef>
                          <a:spcPts val="0"/>
                        </a:spcBef>
                        <a:spcAft>
                          <a:spcPts val="0"/>
                        </a:spcAft>
                        <a:buNone/>
                      </a:pPr>
                      <a:r>
                        <a:rPr lang="en-US" sz="900" u="none" strike="noStrike" cap="none"/>
                        <a:t>4. Часовите по додатна/дополнителна настава го помагаат/усовршуваат моето знаење</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14,86</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28,38</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58,76</a:t>
                      </a:r>
                      <a:endParaRPr sz="900" u="none" strike="noStrike" cap="none">
                        <a:solidFill>
                          <a:srgbClr val="262140"/>
                        </a:solidFill>
                        <a:latin typeface="Helvetica Neue"/>
                        <a:ea typeface="Helvetica Neue"/>
                        <a:cs typeface="Helvetica Neue"/>
                        <a:sym typeface="Helvetica Neue"/>
                      </a:endParaRPr>
                    </a:p>
                  </a:txBody>
                  <a:tcPr marL="52625" marR="52625" marT="0" marB="0"/>
                </a:tc>
              </a:tr>
              <a:tr h="484125">
                <a:tc>
                  <a:txBody>
                    <a:bodyPr/>
                    <a:lstStyle/>
                    <a:p>
                      <a:pPr marL="0" marR="0" lvl="0" indent="0" algn="just" rtl="0">
                        <a:lnSpc>
                          <a:spcPct val="115000"/>
                        </a:lnSpc>
                        <a:spcBef>
                          <a:spcPts val="0"/>
                        </a:spcBef>
                        <a:spcAft>
                          <a:spcPts val="0"/>
                        </a:spcAft>
                        <a:buNone/>
                      </a:pPr>
                      <a:r>
                        <a:rPr lang="en-US" sz="900" u="none" strike="noStrike" cap="none"/>
                        <a:t>5. Училишните знаења се доволни за ученикот да може веднаш да почне со некоја работа</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41,89</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44,59</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13,51</a:t>
                      </a:r>
                      <a:endParaRPr sz="900" u="none" strike="noStrike" cap="none">
                        <a:solidFill>
                          <a:srgbClr val="262140"/>
                        </a:solidFill>
                        <a:latin typeface="Helvetica Neue"/>
                        <a:ea typeface="Helvetica Neue"/>
                        <a:cs typeface="Helvetica Neue"/>
                        <a:sym typeface="Helvetica Neue"/>
                      </a:endParaRPr>
                    </a:p>
                  </a:txBody>
                  <a:tcPr marL="52625" marR="52625" marT="0" marB="0"/>
                </a:tc>
              </a:tr>
              <a:tr h="484125">
                <a:tc>
                  <a:txBody>
                    <a:bodyPr/>
                    <a:lstStyle/>
                    <a:p>
                      <a:pPr marL="0" marR="0" lvl="0" indent="0" algn="just" rtl="0">
                        <a:lnSpc>
                          <a:spcPct val="115000"/>
                        </a:lnSpc>
                        <a:spcBef>
                          <a:spcPts val="0"/>
                        </a:spcBef>
                        <a:spcAft>
                          <a:spcPts val="0"/>
                        </a:spcAft>
                        <a:buNone/>
                      </a:pPr>
                      <a:r>
                        <a:rPr lang="en-US" sz="900" u="none" strike="noStrike" cap="none"/>
                        <a:t>6. Потполно сум информиран за начинот на оценувањето на наставникот</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27,03</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45,98</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27,03</a:t>
                      </a:r>
                      <a:endParaRPr sz="900" u="none" strike="noStrike" cap="none">
                        <a:solidFill>
                          <a:srgbClr val="262140"/>
                        </a:solidFill>
                        <a:latin typeface="Helvetica Neue"/>
                        <a:ea typeface="Helvetica Neue"/>
                        <a:cs typeface="Helvetica Neue"/>
                        <a:sym typeface="Helvetica Neue"/>
                      </a:endParaRPr>
                    </a:p>
                  </a:txBody>
                  <a:tcPr marL="52625" marR="52625" marT="0" marB="0"/>
                </a:tc>
              </a:tr>
              <a:tr h="484125">
                <a:tc>
                  <a:txBody>
                    <a:bodyPr/>
                    <a:lstStyle/>
                    <a:p>
                      <a:pPr marL="0" marR="0" lvl="0" indent="0" algn="just" rtl="0">
                        <a:lnSpc>
                          <a:spcPct val="115000"/>
                        </a:lnSpc>
                        <a:spcBef>
                          <a:spcPts val="0"/>
                        </a:spcBef>
                        <a:spcAft>
                          <a:spcPts val="0"/>
                        </a:spcAft>
                        <a:buNone/>
                      </a:pPr>
                      <a:r>
                        <a:rPr lang="en-US" sz="900" u="none" strike="noStrike" cap="none"/>
                        <a:t>7. Наставникот ме поттикнува да учестувам на проекти, работилници и натпревари</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18,92</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18,92</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62,16</a:t>
                      </a:r>
                      <a:endParaRPr sz="900" u="none" strike="noStrike" cap="none">
                        <a:solidFill>
                          <a:srgbClr val="262140"/>
                        </a:solidFill>
                        <a:latin typeface="Helvetica Neue"/>
                        <a:ea typeface="Helvetica Neue"/>
                        <a:cs typeface="Helvetica Neue"/>
                        <a:sym typeface="Helvetica Neue"/>
                      </a:endParaRPr>
                    </a:p>
                  </a:txBody>
                  <a:tcPr marL="52625" marR="52625" marT="0" marB="0"/>
                </a:tc>
              </a:tr>
              <a:tr h="322750">
                <a:tc>
                  <a:txBody>
                    <a:bodyPr/>
                    <a:lstStyle/>
                    <a:p>
                      <a:pPr marL="0" marR="0" lvl="0" indent="0" algn="just" rtl="0">
                        <a:lnSpc>
                          <a:spcPct val="115000"/>
                        </a:lnSpc>
                        <a:spcBef>
                          <a:spcPts val="0"/>
                        </a:spcBef>
                        <a:spcAft>
                          <a:spcPts val="0"/>
                        </a:spcAft>
                        <a:buNone/>
                      </a:pPr>
                      <a:r>
                        <a:rPr lang="en-US" sz="900" u="none" strike="noStrike" cap="none"/>
                        <a:t>8. Ја знам користа од учеството на проекти, работилници и натпревари</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34,49</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29,73</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33,78</a:t>
                      </a:r>
                      <a:endParaRPr sz="900" u="none" strike="noStrike" cap="none">
                        <a:solidFill>
                          <a:srgbClr val="262140"/>
                        </a:solidFill>
                        <a:latin typeface="Helvetica Neue"/>
                        <a:ea typeface="Helvetica Neue"/>
                        <a:cs typeface="Helvetica Neue"/>
                        <a:sym typeface="Helvetica Neue"/>
                      </a:endParaRPr>
                    </a:p>
                  </a:txBody>
                  <a:tcPr marL="52625" marR="52625" marT="0" marB="0"/>
                </a:tc>
              </a:tr>
              <a:tr h="322750">
                <a:tc>
                  <a:txBody>
                    <a:bodyPr/>
                    <a:lstStyle/>
                    <a:p>
                      <a:pPr marL="0" marR="0" lvl="0" indent="0" algn="just" rtl="0">
                        <a:lnSpc>
                          <a:spcPct val="115000"/>
                        </a:lnSpc>
                        <a:spcBef>
                          <a:spcPts val="0"/>
                        </a:spcBef>
                        <a:spcAft>
                          <a:spcPts val="0"/>
                        </a:spcAft>
                        <a:buNone/>
                      </a:pPr>
                      <a:r>
                        <a:rPr lang="en-US" sz="900" u="none" strike="noStrike" cap="none"/>
                        <a:t>9. Прифаќам различно мислење од сопственото</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20,27</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31,08</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48,65</a:t>
                      </a:r>
                      <a:endParaRPr sz="900" u="none" strike="noStrike" cap="none">
                        <a:solidFill>
                          <a:srgbClr val="262140"/>
                        </a:solidFill>
                        <a:latin typeface="Helvetica Neue"/>
                        <a:ea typeface="Helvetica Neue"/>
                        <a:cs typeface="Helvetica Neue"/>
                        <a:sym typeface="Helvetica Neue"/>
                      </a:endParaRPr>
                    </a:p>
                  </a:txBody>
                  <a:tcPr marL="52625" marR="52625" marT="0" marB="0"/>
                </a:tc>
              </a:tr>
              <a:tr h="484125">
                <a:tc>
                  <a:txBody>
                    <a:bodyPr/>
                    <a:lstStyle/>
                    <a:p>
                      <a:pPr marL="0" marR="0" lvl="0" indent="0" algn="just" rtl="0">
                        <a:lnSpc>
                          <a:spcPct val="115000"/>
                        </a:lnSpc>
                        <a:spcBef>
                          <a:spcPts val="0"/>
                        </a:spcBef>
                        <a:spcAft>
                          <a:spcPts val="0"/>
                        </a:spcAft>
                        <a:buNone/>
                      </a:pPr>
                      <a:r>
                        <a:rPr lang="en-US" sz="900" u="none" strike="noStrike" cap="none"/>
                        <a:t>10. Предрасудите за другите и себе може негативно да влијаат на односите меѓу луѓето</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b="1" u="none" strike="noStrike" cap="none">
                          <a:solidFill>
                            <a:srgbClr val="FF0000"/>
                          </a:solidFill>
                        </a:rPr>
                        <a:t>20,27</a:t>
                      </a:r>
                      <a:endParaRPr sz="900" b="1" u="none" strike="noStrike" cap="none">
                        <a:solidFill>
                          <a:srgbClr val="FF000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b="1" u="none" strike="noStrike" cap="none">
                          <a:solidFill>
                            <a:srgbClr val="FF0000"/>
                          </a:solidFill>
                        </a:rPr>
                        <a:t>31,08</a:t>
                      </a:r>
                      <a:endParaRPr sz="900" b="1" u="none" strike="noStrike" cap="none">
                        <a:solidFill>
                          <a:srgbClr val="FF000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b="1" u="none" strike="noStrike" cap="none">
                          <a:solidFill>
                            <a:srgbClr val="FF0000"/>
                          </a:solidFill>
                        </a:rPr>
                        <a:t>48,65</a:t>
                      </a:r>
                      <a:endParaRPr sz="900" b="1" u="none" strike="noStrike" cap="none">
                        <a:solidFill>
                          <a:srgbClr val="FF0000"/>
                        </a:solidFill>
                        <a:latin typeface="Helvetica Neue"/>
                        <a:ea typeface="Helvetica Neue"/>
                        <a:cs typeface="Helvetica Neue"/>
                        <a:sym typeface="Helvetica Neue"/>
                      </a:endParaRPr>
                    </a:p>
                  </a:txBody>
                  <a:tcPr marL="52625" marR="52625" marT="0" marB="0"/>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9"/>
          <p:cNvSpPr txBox="1">
            <a:spLocks noGrp="1"/>
          </p:cNvSpPr>
          <p:nvPr>
            <p:ph type="ftr" idx="11"/>
          </p:nvPr>
        </p:nvSpPr>
        <p:spPr>
          <a:xfrm>
            <a:off x="432000" y="6439820"/>
            <a:ext cx="5664000" cy="295062"/>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a:t>Add a footer</a:t>
            </a:r>
            <a:endParaRPr/>
          </a:p>
        </p:txBody>
      </p:sp>
      <p:sp>
        <p:nvSpPr>
          <p:cNvPr id="288" name="Google Shape;288;p9"/>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9</a:t>
            </a:fld>
            <a:endParaRPr/>
          </a:p>
        </p:txBody>
      </p:sp>
      <p:graphicFrame>
        <p:nvGraphicFramePr>
          <p:cNvPr id="289" name="Google Shape;289;p9"/>
          <p:cNvGraphicFramePr/>
          <p:nvPr/>
        </p:nvGraphicFramePr>
        <p:xfrm>
          <a:off x="130746" y="295148"/>
          <a:ext cx="4542175" cy="4679875"/>
        </p:xfrm>
        <a:graphic>
          <a:graphicData uri="http://schemas.openxmlformats.org/drawingml/2006/table">
            <a:tbl>
              <a:tblPr firstRow="1" firstCol="1" bandRow="1">
                <a:noFill/>
                <a:tableStyleId>{461CA888-9750-4303-B76F-802B871D50D4}</a:tableStyleId>
              </a:tblPr>
              <a:tblGrid>
                <a:gridCol w="2070075"/>
                <a:gridCol w="828425"/>
                <a:gridCol w="759700"/>
                <a:gridCol w="883975"/>
              </a:tblGrid>
              <a:tr h="322750">
                <a:tc>
                  <a:txBody>
                    <a:bodyPr/>
                    <a:lstStyle/>
                    <a:p>
                      <a:pPr marL="0" marR="0" lvl="0" indent="0" algn="just" rtl="0">
                        <a:lnSpc>
                          <a:spcPct val="115000"/>
                        </a:lnSpc>
                        <a:spcBef>
                          <a:spcPts val="0"/>
                        </a:spcBef>
                        <a:spcAft>
                          <a:spcPts val="0"/>
                        </a:spcAft>
                        <a:buNone/>
                      </a:pPr>
                      <a:r>
                        <a:rPr lang="en-US" sz="900" u="none" strike="noStrike" cap="none"/>
                        <a:t>Исказ-ученици/Учење и настава</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ctr" rtl="0">
                        <a:lnSpc>
                          <a:spcPct val="115000"/>
                        </a:lnSpc>
                        <a:spcBef>
                          <a:spcPts val="0"/>
                        </a:spcBef>
                        <a:spcAft>
                          <a:spcPts val="0"/>
                        </a:spcAft>
                        <a:buNone/>
                      </a:pPr>
                      <a:r>
                        <a:rPr lang="en-US" sz="900" u="none" strike="noStrike" cap="none"/>
                        <a:t>Не се согласувам</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ctr" rtl="0">
                        <a:lnSpc>
                          <a:spcPct val="115000"/>
                        </a:lnSpc>
                        <a:spcBef>
                          <a:spcPts val="0"/>
                        </a:spcBef>
                        <a:spcAft>
                          <a:spcPts val="0"/>
                        </a:spcAft>
                        <a:buNone/>
                      </a:pPr>
                      <a:r>
                        <a:rPr lang="en-US" sz="900" u="none" strike="noStrike" cap="none"/>
                        <a:t>Делумно се согласувам</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ctr" rtl="0">
                        <a:lnSpc>
                          <a:spcPct val="115000"/>
                        </a:lnSpc>
                        <a:spcBef>
                          <a:spcPts val="0"/>
                        </a:spcBef>
                        <a:spcAft>
                          <a:spcPts val="0"/>
                        </a:spcAft>
                        <a:buNone/>
                      </a:pPr>
                      <a:r>
                        <a:rPr lang="en-US" sz="900" u="none" strike="noStrike" cap="none"/>
                        <a:t>Се согласувам</a:t>
                      </a:r>
                      <a:endParaRPr sz="900" u="none" strike="noStrike" cap="none">
                        <a:solidFill>
                          <a:srgbClr val="262140"/>
                        </a:solidFill>
                        <a:latin typeface="Helvetica Neue"/>
                        <a:ea typeface="Helvetica Neue"/>
                        <a:cs typeface="Helvetica Neue"/>
                        <a:sym typeface="Helvetica Neue"/>
                      </a:endParaRPr>
                    </a:p>
                  </a:txBody>
                  <a:tcPr marL="52625" marR="52625" marT="0" marB="0"/>
                </a:tc>
              </a:tr>
              <a:tr h="322750">
                <a:tc>
                  <a:txBody>
                    <a:bodyPr/>
                    <a:lstStyle/>
                    <a:p>
                      <a:pPr marL="0" marR="0" lvl="0" indent="0" algn="just" rtl="0">
                        <a:lnSpc>
                          <a:spcPct val="115000"/>
                        </a:lnSpc>
                        <a:spcBef>
                          <a:spcPts val="0"/>
                        </a:spcBef>
                        <a:spcAft>
                          <a:spcPts val="0"/>
                        </a:spcAft>
                        <a:buNone/>
                      </a:pPr>
                      <a:r>
                        <a:rPr lang="en-US" sz="900" u="none" strike="noStrike" cap="none"/>
                        <a:t>1. Училишните знаења ми помагаат во секојдневни ситуации</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13,51</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64,86</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21,62</a:t>
                      </a:r>
                      <a:endParaRPr sz="900" u="none" strike="noStrike" cap="none">
                        <a:solidFill>
                          <a:srgbClr val="262140"/>
                        </a:solidFill>
                        <a:latin typeface="Helvetica Neue"/>
                        <a:ea typeface="Helvetica Neue"/>
                        <a:cs typeface="Helvetica Neue"/>
                        <a:sym typeface="Helvetica Neue"/>
                      </a:endParaRPr>
                    </a:p>
                  </a:txBody>
                  <a:tcPr marL="52625" marR="52625" marT="0" marB="0"/>
                </a:tc>
              </a:tr>
              <a:tr h="484125">
                <a:tc>
                  <a:txBody>
                    <a:bodyPr/>
                    <a:lstStyle/>
                    <a:p>
                      <a:pPr marL="0" marR="0" lvl="0" indent="0" algn="just" rtl="0">
                        <a:lnSpc>
                          <a:spcPct val="115000"/>
                        </a:lnSpc>
                        <a:spcBef>
                          <a:spcPts val="0"/>
                        </a:spcBef>
                        <a:spcAft>
                          <a:spcPts val="0"/>
                        </a:spcAft>
                        <a:buNone/>
                      </a:pPr>
                      <a:r>
                        <a:rPr lang="en-US" sz="900" u="none" strike="noStrike" cap="none"/>
                        <a:t>2. Училишните знаења ми помагаат во самостојноста и иницијативноста во поглед на нови ситуации</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18,92</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55,41</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25,68</a:t>
                      </a:r>
                      <a:endParaRPr sz="900" u="none" strike="noStrike" cap="none">
                        <a:solidFill>
                          <a:srgbClr val="262140"/>
                        </a:solidFill>
                        <a:latin typeface="Helvetica Neue"/>
                        <a:ea typeface="Helvetica Neue"/>
                        <a:cs typeface="Helvetica Neue"/>
                        <a:sym typeface="Helvetica Neue"/>
                      </a:endParaRPr>
                    </a:p>
                  </a:txBody>
                  <a:tcPr marL="52625" marR="52625" marT="0" marB="0"/>
                </a:tc>
              </a:tr>
              <a:tr h="322750">
                <a:tc>
                  <a:txBody>
                    <a:bodyPr/>
                    <a:lstStyle/>
                    <a:p>
                      <a:pPr marL="0" marR="0" lvl="0" indent="0" algn="l" rtl="0">
                        <a:lnSpc>
                          <a:spcPct val="115000"/>
                        </a:lnSpc>
                        <a:spcBef>
                          <a:spcPts val="0"/>
                        </a:spcBef>
                        <a:spcAft>
                          <a:spcPts val="0"/>
                        </a:spcAft>
                        <a:buNone/>
                      </a:pPr>
                      <a:r>
                        <a:rPr lang="en-US" sz="900" u="none" strike="noStrike" cap="none"/>
                        <a:t>3. Учестувувам во изработка на програмите заедно со наставникот</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l" rtl="0">
                        <a:lnSpc>
                          <a:spcPct val="115000"/>
                        </a:lnSpc>
                        <a:spcBef>
                          <a:spcPts val="0"/>
                        </a:spcBef>
                        <a:spcAft>
                          <a:spcPts val="0"/>
                        </a:spcAft>
                        <a:buNone/>
                      </a:pPr>
                      <a:r>
                        <a:rPr lang="en-US" sz="900" u="none" strike="noStrike" cap="none"/>
                        <a:t>16,22</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l" rtl="0">
                        <a:lnSpc>
                          <a:spcPct val="115000"/>
                        </a:lnSpc>
                        <a:spcBef>
                          <a:spcPts val="0"/>
                        </a:spcBef>
                        <a:spcAft>
                          <a:spcPts val="0"/>
                        </a:spcAft>
                        <a:buNone/>
                      </a:pPr>
                      <a:r>
                        <a:rPr lang="en-US" sz="900" u="none" strike="noStrike" cap="none"/>
                        <a:t>43,24</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l" rtl="0">
                        <a:lnSpc>
                          <a:spcPct val="115000"/>
                        </a:lnSpc>
                        <a:spcBef>
                          <a:spcPts val="0"/>
                        </a:spcBef>
                        <a:spcAft>
                          <a:spcPts val="0"/>
                        </a:spcAft>
                        <a:buNone/>
                      </a:pPr>
                      <a:r>
                        <a:rPr lang="en-US" sz="900" u="none" strike="noStrike" cap="none"/>
                        <a:t>40,54</a:t>
                      </a:r>
                      <a:endParaRPr sz="900" u="none" strike="noStrike" cap="none">
                        <a:solidFill>
                          <a:srgbClr val="262140"/>
                        </a:solidFill>
                        <a:latin typeface="Helvetica Neue"/>
                        <a:ea typeface="Helvetica Neue"/>
                        <a:cs typeface="Helvetica Neue"/>
                        <a:sym typeface="Helvetica Neue"/>
                      </a:endParaRPr>
                    </a:p>
                  </a:txBody>
                  <a:tcPr marL="52625" marR="52625" marT="0" marB="0"/>
                </a:tc>
              </a:tr>
              <a:tr h="645500">
                <a:tc>
                  <a:txBody>
                    <a:bodyPr/>
                    <a:lstStyle/>
                    <a:p>
                      <a:pPr marL="0" marR="0" lvl="0" indent="0" algn="just" rtl="0">
                        <a:lnSpc>
                          <a:spcPct val="115000"/>
                        </a:lnSpc>
                        <a:spcBef>
                          <a:spcPts val="0"/>
                        </a:spcBef>
                        <a:spcAft>
                          <a:spcPts val="0"/>
                        </a:spcAft>
                        <a:buNone/>
                      </a:pPr>
                      <a:r>
                        <a:rPr lang="en-US" sz="900" u="none" strike="noStrike" cap="none"/>
                        <a:t>4. Часовите по додатна/дополнителна настава го помагаат/усовршуваат моето знаење</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14,86</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28,38</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58,76</a:t>
                      </a:r>
                      <a:endParaRPr sz="900" u="none" strike="noStrike" cap="none">
                        <a:solidFill>
                          <a:srgbClr val="262140"/>
                        </a:solidFill>
                        <a:latin typeface="Helvetica Neue"/>
                        <a:ea typeface="Helvetica Neue"/>
                        <a:cs typeface="Helvetica Neue"/>
                        <a:sym typeface="Helvetica Neue"/>
                      </a:endParaRPr>
                    </a:p>
                  </a:txBody>
                  <a:tcPr marL="52625" marR="52625" marT="0" marB="0"/>
                </a:tc>
              </a:tr>
              <a:tr h="484125">
                <a:tc>
                  <a:txBody>
                    <a:bodyPr/>
                    <a:lstStyle/>
                    <a:p>
                      <a:pPr marL="0" marR="0" lvl="0" indent="0" algn="just" rtl="0">
                        <a:lnSpc>
                          <a:spcPct val="115000"/>
                        </a:lnSpc>
                        <a:spcBef>
                          <a:spcPts val="0"/>
                        </a:spcBef>
                        <a:spcAft>
                          <a:spcPts val="0"/>
                        </a:spcAft>
                        <a:buNone/>
                      </a:pPr>
                      <a:r>
                        <a:rPr lang="en-US" sz="900" u="none" strike="noStrike" cap="none"/>
                        <a:t>5. Училишните знаења се доволни за ученикот да може веднаш да почне со некоја работа</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41,89</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44,50</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13,51</a:t>
                      </a:r>
                      <a:endParaRPr sz="900" u="none" strike="noStrike" cap="none">
                        <a:solidFill>
                          <a:srgbClr val="262140"/>
                        </a:solidFill>
                        <a:latin typeface="Helvetica Neue"/>
                        <a:ea typeface="Helvetica Neue"/>
                        <a:cs typeface="Helvetica Neue"/>
                        <a:sym typeface="Helvetica Neue"/>
                      </a:endParaRPr>
                    </a:p>
                  </a:txBody>
                  <a:tcPr marL="52625" marR="52625" marT="0" marB="0"/>
                </a:tc>
              </a:tr>
              <a:tr h="484125">
                <a:tc>
                  <a:txBody>
                    <a:bodyPr/>
                    <a:lstStyle/>
                    <a:p>
                      <a:pPr marL="0" marR="0" lvl="0" indent="0" algn="just" rtl="0">
                        <a:lnSpc>
                          <a:spcPct val="115000"/>
                        </a:lnSpc>
                        <a:spcBef>
                          <a:spcPts val="0"/>
                        </a:spcBef>
                        <a:spcAft>
                          <a:spcPts val="0"/>
                        </a:spcAft>
                        <a:buNone/>
                      </a:pPr>
                      <a:r>
                        <a:rPr lang="en-US" sz="900" u="none" strike="noStrike" cap="none"/>
                        <a:t>6. Потполно сум информиран за начинот на оценувањето на наставникот</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27,03</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45,95</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27,03</a:t>
                      </a:r>
                      <a:endParaRPr sz="900" u="none" strike="noStrike" cap="none">
                        <a:solidFill>
                          <a:srgbClr val="262140"/>
                        </a:solidFill>
                        <a:latin typeface="Helvetica Neue"/>
                        <a:ea typeface="Helvetica Neue"/>
                        <a:cs typeface="Helvetica Neue"/>
                        <a:sym typeface="Helvetica Neue"/>
                      </a:endParaRPr>
                    </a:p>
                  </a:txBody>
                  <a:tcPr marL="52625" marR="52625" marT="0" marB="0"/>
                </a:tc>
              </a:tr>
              <a:tr h="484125">
                <a:tc>
                  <a:txBody>
                    <a:bodyPr/>
                    <a:lstStyle/>
                    <a:p>
                      <a:pPr marL="0" marR="0" lvl="0" indent="0" algn="just" rtl="0">
                        <a:lnSpc>
                          <a:spcPct val="115000"/>
                        </a:lnSpc>
                        <a:spcBef>
                          <a:spcPts val="0"/>
                        </a:spcBef>
                        <a:spcAft>
                          <a:spcPts val="0"/>
                        </a:spcAft>
                        <a:buNone/>
                      </a:pPr>
                      <a:r>
                        <a:rPr lang="en-US" sz="900" u="none" strike="noStrike" cap="none"/>
                        <a:t>7. Наставникот ме поттикнува да учестувам на проекти, работилници и натпревари</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18,92</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18,92</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62,16</a:t>
                      </a:r>
                      <a:endParaRPr sz="900" u="none" strike="noStrike" cap="none">
                        <a:solidFill>
                          <a:srgbClr val="262140"/>
                        </a:solidFill>
                        <a:latin typeface="Helvetica Neue"/>
                        <a:ea typeface="Helvetica Neue"/>
                        <a:cs typeface="Helvetica Neue"/>
                        <a:sym typeface="Helvetica Neue"/>
                      </a:endParaRPr>
                    </a:p>
                  </a:txBody>
                  <a:tcPr marL="52625" marR="52625" marT="0" marB="0"/>
                </a:tc>
              </a:tr>
              <a:tr h="322750">
                <a:tc>
                  <a:txBody>
                    <a:bodyPr/>
                    <a:lstStyle/>
                    <a:p>
                      <a:pPr marL="0" marR="0" lvl="0" indent="0" algn="just" rtl="0">
                        <a:lnSpc>
                          <a:spcPct val="115000"/>
                        </a:lnSpc>
                        <a:spcBef>
                          <a:spcPts val="0"/>
                        </a:spcBef>
                        <a:spcAft>
                          <a:spcPts val="0"/>
                        </a:spcAft>
                        <a:buNone/>
                      </a:pPr>
                      <a:r>
                        <a:rPr lang="en-US" sz="900" u="none" strike="noStrike" cap="none"/>
                        <a:t>8. Ја знам користа од учеството на проекти, работилници и натпревари</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34,49</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29,73</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33,78</a:t>
                      </a:r>
                      <a:endParaRPr sz="900" u="none" strike="noStrike" cap="none">
                        <a:solidFill>
                          <a:srgbClr val="262140"/>
                        </a:solidFill>
                        <a:latin typeface="Helvetica Neue"/>
                        <a:ea typeface="Helvetica Neue"/>
                        <a:cs typeface="Helvetica Neue"/>
                        <a:sym typeface="Helvetica Neue"/>
                      </a:endParaRPr>
                    </a:p>
                  </a:txBody>
                  <a:tcPr marL="52625" marR="52625" marT="0" marB="0"/>
                </a:tc>
              </a:tr>
              <a:tr h="322750">
                <a:tc>
                  <a:txBody>
                    <a:bodyPr/>
                    <a:lstStyle/>
                    <a:p>
                      <a:pPr marL="0" marR="0" lvl="0" indent="0" algn="just" rtl="0">
                        <a:lnSpc>
                          <a:spcPct val="115000"/>
                        </a:lnSpc>
                        <a:spcBef>
                          <a:spcPts val="0"/>
                        </a:spcBef>
                        <a:spcAft>
                          <a:spcPts val="0"/>
                        </a:spcAft>
                        <a:buNone/>
                      </a:pPr>
                      <a:r>
                        <a:rPr lang="en-US" sz="900" u="none" strike="noStrike" cap="none"/>
                        <a:t>9. Прифаќам различно мислење од сопственото</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20,27</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31,08</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48,65</a:t>
                      </a:r>
                      <a:endParaRPr sz="900" u="none" strike="noStrike" cap="none">
                        <a:solidFill>
                          <a:srgbClr val="262140"/>
                        </a:solidFill>
                        <a:latin typeface="Helvetica Neue"/>
                        <a:ea typeface="Helvetica Neue"/>
                        <a:cs typeface="Helvetica Neue"/>
                        <a:sym typeface="Helvetica Neue"/>
                      </a:endParaRPr>
                    </a:p>
                  </a:txBody>
                  <a:tcPr marL="52625" marR="52625" marT="0" marB="0"/>
                </a:tc>
              </a:tr>
              <a:tr h="484125">
                <a:tc>
                  <a:txBody>
                    <a:bodyPr/>
                    <a:lstStyle/>
                    <a:p>
                      <a:pPr marL="0" marR="0" lvl="0" indent="0" algn="just" rtl="0">
                        <a:lnSpc>
                          <a:spcPct val="115000"/>
                        </a:lnSpc>
                        <a:spcBef>
                          <a:spcPts val="0"/>
                        </a:spcBef>
                        <a:spcAft>
                          <a:spcPts val="0"/>
                        </a:spcAft>
                        <a:buNone/>
                      </a:pPr>
                      <a:r>
                        <a:rPr lang="en-US" sz="900" u="none" strike="noStrike" cap="none"/>
                        <a:t>10. Предрасудите за другите и себе може негативно да влијаат на односите меѓу луѓето</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20,27</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31,08</a:t>
                      </a:r>
                      <a:endParaRPr sz="900" u="none" strike="noStrike" cap="none">
                        <a:solidFill>
                          <a:srgbClr val="262140"/>
                        </a:solidFill>
                        <a:latin typeface="Helvetica Neue"/>
                        <a:ea typeface="Helvetica Neue"/>
                        <a:cs typeface="Helvetica Neue"/>
                        <a:sym typeface="Helvetica Neue"/>
                      </a:endParaRPr>
                    </a:p>
                  </a:txBody>
                  <a:tcPr marL="52625" marR="52625" marT="0" marB="0"/>
                </a:tc>
                <a:tc>
                  <a:txBody>
                    <a:bodyPr/>
                    <a:lstStyle/>
                    <a:p>
                      <a:pPr marL="0" marR="0" lvl="0" indent="0" algn="just" rtl="0">
                        <a:lnSpc>
                          <a:spcPct val="115000"/>
                        </a:lnSpc>
                        <a:spcBef>
                          <a:spcPts val="0"/>
                        </a:spcBef>
                        <a:spcAft>
                          <a:spcPts val="0"/>
                        </a:spcAft>
                        <a:buNone/>
                      </a:pPr>
                      <a:r>
                        <a:rPr lang="en-US" sz="900" u="none" strike="noStrike" cap="none"/>
                        <a:t>48,65</a:t>
                      </a:r>
                      <a:endParaRPr sz="900" u="none" strike="noStrike" cap="none">
                        <a:solidFill>
                          <a:srgbClr val="262140"/>
                        </a:solidFill>
                        <a:latin typeface="Helvetica Neue"/>
                        <a:ea typeface="Helvetica Neue"/>
                        <a:cs typeface="Helvetica Neue"/>
                        <a:sym typeface="Helvetica Neue"/>
                      </a:endParaRPr>
                    </a:p>
                  </a:txBody>
                  <a:tcPr marL="52625" marR="52625" marT="0" marB="0"/>
                </a:tc>
              </a:tr>
            </a:tbl>
          </a:graphicData>
        </a:graphic>
      </p:graphicFrame>
      <p:graphicFrame>
        <p:nvGraphicFramePr>
          <p:cNvPr id="290" name="Google Shape;290;p9"/>
          <p:cNvGraphicFramePr/>
          <p:nvPr/>
        </p:nvGraphicFramePr>
        <p:xfrm>
          <a:off x="5632704" y="117886"/>
          <a:ext cx="5358375" cy="5430411"/>
        </p:xfrm>
        <a:graphic>
          <a:graphicData uri="http://schemas.openxmlformats.org/drawingml/2006/table">
            <a:tbl>
              <a:tblPr firstRow="1" firstCol="1" bandRow="1">
                <a:noFill/>
                <a:tableStyleId>{461CA888-9750-4303-B76F-802B871D50D4}</a:tableStyleId>
              </a:tblPr>
              <a:tblGrid>
                <a:gridCol w="484825"/>
                <a:gridCol w="2185550"/>
                <a:gridCol w="951300"/>
                <a:gridCol w="973425"/>
                <a:gridCol w="763275"/>
              </a:tblGrid>
              <a:tr h="275300">
                <a:tc>
                  <a:txBody>
                    <a:bodyPr/>
                    <a:lstStyle/>
                    <a:p>
                      <a:pPr marL="0" marR="0" lvl="0" indent="0" algn="l" rtl="0">
                        <a:lnSpc>
                          <a:spcPct val="107000"/>
                        </a:lnSpc>
                        <a:spcBef>
                          <a:spcPts val="0"/>
                        </a:spcBef>
                        <a:spcAft>
                          <a:spcPts val="0"/>
                        </a:spcAft>
                        <a:buNone/>
                      </a:pPr>
                      <a:r>
                        <a:rPr lang="en-US" sz="900" u="none" strike="noStrike" cap="none"/>
                        <a:t>Реден број</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Исказ-наставници/Поддршка на учениците</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Не се согласувам</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Делумно се согласувам</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Се согласувам</a:t>
                      </a:r>
                      <a:endParaRPr sz="900" u="none" strike="noStrike" cap="none">
                        <a:latin typeface="Calibri"/>
                        <a:ea typeface="Calibri"/>
                        <a:cs typeface="Calibri"/>
                        <a:sym typeface="Calibri"/>
                      </a:endParaRPr>
                    </a:p>
                  </a:txBody>
                  <a:tcPr marL="35075" marR="35075" marT="0" marB="0"/>
                </a:tc>
              </a:tr>
              <a:tr h="183525">
                <a:tc>
                  <a:txBody>
                    <a:bodyPr/>
                    <a:lstStyle/>
                    <a:p>
                      <a:pPr marL="0" marR="0" lvl="0" indent="0" algn="l" rtl="0">
                        <a:lnSpc>
                          <a:spcPct val="107000"/>
                        </a:lnSpc>
                        <a:spcBef>
                          <a:spcPts val="0"/>
                        </a:spcBef>
                        <a:spcAft>
                          <a:spcPts val="0"/>
                        </a:spcAft>
                        <a:buNone/>
                      </a:pPr>
                      <a:r>
                        <a:rPr lang="en-US" sz="900" u="none" strike="noStrike" cap="none"/>
                        <a:t>1</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Училишниот простор е безбеден за учениците</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2</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30</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68</a:t>
                      </a:r>
                      <a:endParaRPr sz="900" u="none" strike="noStrike" cap="none">
                        <a:latin typeface="Calibri"/>
                        <a:ea typeface="Calibri"/>
                        <a:cs typeface="Calibri"/>
                        <a:sym typeface="Calibri"/>
                      </a:endParaRPr>
                    </a:p>
                  </a:txBody>
                  <a:tcPr marL="35075" marR="35075" marT="0" marB="0"/>
                </a:tc>
              </a:tr>
              <a:tr h="183525">
                <a:tc>
                  <a:txBody>
                    <a:bodyPr/>
                    <a:lstStyle/>
                    <a:p>
                      <a:pPr marL="0" marR="0" lvl="0" indent="0" algn="l" rtl="0">
                        <a:lnSpc>
                          <a:spcPct val="107000"/>
                        </a:lnSpc>
                        <a:spcBef>
                          <a:spcPts val="0"/>
                        </a:spcBef>
                        <a:spcAft>
                          <a:spcPts val="0"/>
                        </a:spcAft>
                        <a:buNone/>
                      </a:pPr>
                      <a:r>
                        <a:rPr lang="en-US" sz="900" u="none" strike="noStrike" cap="none"/>
                        <a:t>2</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Во училиштето се санкционира насилството</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2</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34</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64</a:t>
                      </a:r>
                      <a:endParaRPr sz="900" u="none" strike="noStrike" cap="none">
                        <a:latin typeface="Calibri"/>
                        <a:ea typeface="Calibri"/>
                        <a:cs typeface="Calibri"/>
                        <a:sym typeface="Calibri"/>
                      </a:endParaRPr>
                    </a:p>
                  </a:txBody>
                  <a:tcPr marL="35075" marR="35075" marT="0" marB="0"/>
                </a:tc>
              </a:tr>
              <a:tr h="367050">
                <a:tc>
                  <a:txBody>
                    <a:bodyPr/>
                    <a:lstStyle/>
                    <a:p>
                      <a:pPr marL="0" marR="0" lvl="0" indent="0" algn="l" rtl="0">
                        <a:lnSpc>
                          <a:spcPct val="107000"/>
                        </a:lnSpc>
                        <a:spcBef>
                          <a:spcPts val="0"/>
                        </a:spcBef>
                        <a:spcAft>
                          <a:spcPts val="0"/>
                        </a:spcAft>
                        <a:buNone/>
                      </a:pPr>
                      <a:r>
                        <a:rPr lang="en-US" sz="900" u="none" strike="noStrike" cap="none"/>
                        <a:t>3</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Во училиштето е забрането употреба на дрога, алкохол и не се пуши во училишните простории</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13</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39</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48</a:t>
                      </a:r>
                      <a:endParaRPr sz="900" u="none" strike="noStrike" cap="none">
                        <a:latin typeface="Calibri"/>
                        <a:ea typeface="Calibri"/>
                        <a:cs typeface="Calibri"/>
                        <a:sym typeface="Calibri"/>
                      </a:endParaRPr>
                    </a:p>
                  </a:txBody>
                  <a:tcPr marL="35075" marR="35075" marT="0" marB="0"/>
                </a:tc>
              </a:tr>
              <a:tr h="183525">
                <a:tc>
                  <a:txBody>
                    <a:bodyPr/>
                    <a:lstStyle/>
                    <a:p>
                      <a:pPr marL="0" marR="0" lvl="0" indent="0" algn="l" rtl="0">
                        <a:lnSpc>
                          <a:spcPct val="107000"/>
                        </a:lnSpc>
                        <a:spcBef>
                          <a:spcPts val="0"/>
                        </a:spcBef>
                        <a:spcAft>
                          <a:spcPts val="0"/>
                        </a:spcAft>
                        <a:buNone/>
                      </a:pPr>
                      <a:r>
                        <a:rPr lang="en-US" sz="900" u="none" strike="noStrike" cap="none"/>
                        <a:t>4</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Хигиената во училиштето е на највисоко ниво</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21</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48</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30</a:t>
                      </a:r>
                      <a:endParaRPr sz="900" u="none" strike="noStrike" cap="none">
                        <a:latin typeface="Calibri"/>
                        <a:ea typeface="Calibri"/>
                        <a:cs typeface="Calibri"/>
                        <a:sym typeface="Calibri"/>
                      </a:endParaRPr>
                    </a:p>
                  </a:txBody>
                  <a:tcPr marL="35075" marR="35075" marT="0" marB="0"/>
                </a:tc>
              </a:tr>
              <a:tr h="183525">
                <a:tc>
                  <a:txBody>
                    <a:bodyPr/>
                    <a:lstStyle/>
                    <a:p>
                      <a:pPr marL="0" marR="0" lvl="0" indent="0" algn="l" rtl="0">
                        <a:lnSpc>
                          <a:spcPct val="107000"/>
                        </a:lnSpc>
                        <a:spcBef>
                          <a:spcPts val="0"/>
                        </a:spcBef>
                        <a:spcAft>
                          <a:spcPts val="0"/>
                        </a:spcAft>
                        <a:buNone/>
                      </a:pPr>
                      <a:r>
                        <a:rPr lang="en-US" sz="900" u="none" strike="noStrike" cap="none"/>
                        <a:t>5</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Училиштето е отворено за деца со ПОП</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2</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14</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84</a:t>
                      </a:r>
                      <a:endParaRPr sz="900" u="none" strike="noStrike" cap="none">
                        <a:latin typeface="Calibri"/>
                        <a:ea typeface="Calibri"/>
                        <a:cs typeface="Calibri"/>
                        <a:sym typeface="Calibri"/>
                      </a:endParaRPr>
                    </a:p>
                  </a:txBody>
                  <a:tcPr marL="35075" marR="35075" marT="0" marB="0"/>
                </a:tc>
              </a:tr>
              <a:tr h="367050">
                <a:tc>
                  <a:txBody>
                    <a:bodyPr/>
                    <a:lstStyle/>
                    <a:p>
                      <a:pPr marL="0" marR="0" lvl="0" indent="0" algn="l" rtl="0">
                        <a:lnSpc>
                          <a:spcPct val="107000"/>
                        </a:lnSpc>
                        <a:spcBef>
                          <a:spcPts val="0"/>
                        </a:spcBef>
                        <a:spcAft>
                          <a:spcPts val="0"/>
                        </a:spcAft>
                        <a:buNone/>
                      </a:pPr>
                      <a:r>
                        <a:rPr lang="en-US" sz="900" u="none" strike="noStrike" cap="none"/>
                        <a:t>6</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Училиштето не информира за можноста за продолжување на нашето образование</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4</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45</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52</a:t>
                      </a:r>
                      <a:endParaRPr sz="900" u="none" strike="noStrike" cap="none">
                        <a:latin typeface="Calibri"/>
                        <a:ea typeface="Calibri"/>
                        <a:cs typeface="Calibri"/>
                        <a:sym typeface="Calibri"/>
                      </a:endParaRPr>
                    </a:p>
                  </a:txBody>
                  <a:tcPr marL="35075" marR="35075" marT="0" marB="0"/>
                </a:tc>
              </a:tr>
              <a:tr h="734100">
                <a:tc>
                  <a:txBody>
                    <a:bodyPr/>
                    <a:lstStyle/>
                    <a:p>
                      <a:pPr marL="0" marR="0" lvl="0" indent="0" algn="l" rtl="0">
                        <a:lnSpc>
                          <a:spcPct val="107000"/>
                        </a:lnSpc>
                        <a:spcBef>
                          <a:spcPts val="0"/>
                        </a:spcBef>
                        <a:spcAft>
                          <a:spcPts val="0"/>
                        </a:spcAft>
                        <a:buNone/>
                      </a:pPr>
                      <a:r>
                        <a:rPr lang="en-US" sz="900" u="none" strike="noStrike" cap="none"/>
                        <a:t>7</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Ако ученикот има емоционални потешкотии (лични проблеми, проблеми со семејството, проблеми во однос со професорите) може да побара помош во училиштето</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4</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46</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50</a:t>
                      </a:r>
                      <a:endParaRPr sz="900" u="none" strike="noStrike" cap="none">
                        <a:latin typeface="Calibri"/>
                        <a:ea typeface="Calibri"/>
                        <a:cs typeface="Calibri"/>
                        <a:sym typeface="Calibri"/>
                      </a:endParaRPr>
                    </a:p>
                  </a:txBody>
                  <a:tcPr marL="35075" marR="35075" marT="0" marB="0"/>
                </a:tc>
              </a:tr>
              <a:tr h="367050">
                <a:tc>
                  <a:txBody>
                    <a:bodyPr/>
                    <a:lstStyle/>
                    <a:p>
                      <a:pPr marL="0" marR="0" lvl="0" indent="0" algn="l" rtl="0">
                        <a:lnSpc>
                          <a:spcPct val="107000"/>
                        </a:lnSpc>
                        <a:spcBef>
                          <a:spcPts val="0"/>
                        </a:spcBef>
                        <a:spcAft>
                          <a:spcPts val="0"/>
                        </a:spcAft>
                        <a:buNone/>
                      </a:pPr>
                      <a:r>
                        <a:rPr lang="en-US" sz="900" u="none" strike="noStrike" cap="none"/>
                        <a:t>8</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Во училиштето се води целосна евиденција за постигањата, редовноста и поведението</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4</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29</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68</a:t>
                      </a:r>
                      <a:endParaRPr sz="900" u="none" strike="noStrike" cap="none">
                        <a:latin typeface="Calibri"/>
                        <a:ea typeface="Calibri"/>
                        <a:cs typeface="Calibri"/>
                        <a:sym typeface="Calibri"/>
                      </a:endParaRPr>
                    </a:p>
                  </a:txBody>
                  <a:tcPr marL="35075" marR="35075" marT="0" marB="0"/>
                </a:tc>
              </a:tr>
              <a:tr h="183525">
                <a:tc>
                  <a:txBody>
                    <a:bodyPr/>
                    <a:lstStyle/>
                    <a:p>
                      <a:pPr marL="0" marR="0" lvl="0" indent="0" algn="l" rtl="0">
                        <a:lnSpc>
                          <a:spcPct val="107000"/>
                        </a:lnSpc>
                        <a:spcBef>
                          <a:spcPts val="0"/>
                        </a:spcBef>
                        <a:spcAft>
                          <a:spcPts val="0"/>
                        </a:spcAft>
                        <a:buNone/>
                      </a:pPr>
                      <a:r>
                        <a:rPr lang="en-US" sz="900" u="none" strike="noStrike" cap="none"/>
                        <a:t>9</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Односот на професорите е коректен</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7</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29</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64</a:t>
                      </a:r>
                      <a:endParaRPr sz="900" u="none" strike="noStrike" cap="none">
                        <a:latin typeface="Calibri"/>
                        <a:ea typeface="Calibri"/>
                        <a:cs typeface="Calibri"/>
                        <a:sym typeface="Calibri"/>
                      </a:endParaRPr>
                    </a:p>
                  </a:txBody>
                  <a:tcPr marL="35075" marR="35075" marT="0" marB="0"/>
                </a:tc>
              </a:tr>
              <a:tr h="275300">
                <a:tc>
                  <a:txBody>
                    <a:bodyPr/>
                    <a:lstStyle/>
                    <a:p>
                      <a:pPr marL="0" marR="0" lvl="0" indent="0" algn="l" rtl="0">
                        <a:lnSpc>
                          <a:spcPct val="107000"/>
                        </a:lnSpc>
                        <a:spcBef>
                          <a:spcPts val="0"/>
                        </a:spcBef>
                        <a:spcAft>
                          <a:spcPts val="0"/>
                        </a:spcAft>
                        <a:buNone/>
                      </a:pPr>
                      <a:r>
                        <a:rPr lang="en-US" sz="900" u="none" strike="noStrike" cap="none"/>
                        <a:t>10</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Училиштето не информира  за опасноста од алкохол, дрога и пушење</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2</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38</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61</a:t>
                      </a:r>
                      <a:endParaRPr sz="900" u="none" strike="noStrike" cap="none">
                        <a:latin typeface="Calibri"/>
                        <a:ea typeface="Calibri"/>
                        <a:cs typeface="Calibri"/>
                        <a:sym typeface="Calibri"/>
                      </a:endParaRPr>
                    </a:p>
                  </a:txBody>
                  <a:tcPr marL="35075" marR="35075" marT="0" marB="0"/>
                </a:tc>
              </a:tr>
              <a:tr h="275300">
                <a:tc>
                  <a:txBody>
                    <a:bodyPr/>
                    <a:lstStyle/>
                    <a:p>
                      <a:pPr marL="0" marR="0" lvl="0" indent="0" algn="l" rtl="0">
                        <a:lnSpc>
                          <a:spcPct val="107000"/>
                        </a:lnSpc>
                        <a:spcBef>
                          <a:spcPts val="0"/>
                        </a:spcBef>
                        <a:spcAft>
                          <a:spcPts val="0"/>
                        </a:spcAft>
                        <a:buNone/>
                      </a:pPr>
                      <a:r>
                        <a:rPr lang="en-US" sz="900" u="none" strike="noStrike" cap="none"/>
                        <a:t>11</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Училиштето не информира за правилниот начин на исхрана</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2</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46</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52</a:t>
                      </a:r>
                      <a:endParaRPr sz="900" u="none" strike="noStrike" cap="none">
                        <a:latin typeface="Calibri"/>
                        <a:ea typeface="Calibri"/>
                        <a:cs typeface="Calibri"/>
                        <a:sym typeface="Calibri"/>
                      </a:endParaRPr>
                    </a:p>
                  </a:txBody>
                  <a:tcPr marL="35075" marR="35075" marT="0" marB="0"/>
                </a:tc>
              </a:tr>
              <a:tr h="367050">
                <a:tc>
                  <a:txBody>
                    <a:bodyPr/>
                    <a:lstStyle/>
                    <a:p>
                      <a:pPr marL="0" marR="0" lvl="0" indent="0" algn="l" rtl="0">
                        <a:lnSpc>
                          <a:spcPct val="107000"/>
                        </a:lnSpc>
                        <a:spcBef>
                          <a:spcPts val="0"/>
                        </a:spcBef>
                        <a:spcAft>
                          <a:spcPts val="0"/>
                        </a:spcAft>
                        <a:buNone/>
                      </a:pPr>
                      <a:r>
                        <a:rPr lang="en-US" sz="900" u="none" strike="noStrike" cap="none"/>
                        <a:t>12</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Професорите не информираат  како треба да се однесуваме во училишниот двор и надвор од него</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4</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43</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54</a:t>
                      </a:r>
                      <a:endParaRPr sz="900" u="none" strike="noStrike" cap="none">
                        <a:latin typeface="Calibri"/>
                        <a:ea typeface="Calibri"/>
                        <a:cs typeface="Calibri"/>
                        <a:sym typeface="Calibri"/>
                      </a:endParaRPr>
                    </a:p>
                  </a:txBody>
                  <a:tcPr marL="35075" marR="35075" marT="0" marB="0"/>
                </a:tc>
              </a:tr>
              <a:tr h="275300">
                <a:tc>
                  <a:txBody>
                    <a:bodyPr/>
                    <a:lstStyle/>
                    <a:p>
                      <a:pPr marL="0" marR="0" lvl="0" indent="0" algn="l" rtl="0">
                        <a:lnSpc>
                          <a:spcPct val="107000"/>
                        </a:lnSpc>
                        <a:spcBef>
                          <a:spcPts val="0"/>
                        </a:spcBef>
                        <a:spcAft>
                          <a:spcPts val="0"/>
                        </a:spcAft>
                        <a:buNone/>
                      </a:pPr>
                      <a:r>
                        <a:rPr lang="en-US" sz="900" u="none" strike="noStrike" cap="none"/>
                        <a:t>13</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Професорите не советуваат како да се справуваме со конфликтни ситуации</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4</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41</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55</a:t>
                      </a:r>
                      <a:endParaRPr sz="900" u="none" strike="noStrike" cap="none">
                        <a:latin typeface="Calibri"/>
                        <a:ea typeface="Calibri"/>
                        <a:cs typeface="Calibri"/>
                        <a:sym typeface="Calibri"/>
                      </a:endParaRPr>
                    </a:p>
                  </a:txBody>
                  <a:tcPr marL="35075" marR="35075" marT="0" marB="0"/>
                </a:tc>
              </a:tr>
              <a:tr h="458825">
                <a:tc>
                  <a:txBody>
                    <a:bodyPr/>
                    <a:lstStyle/>
                    <a:p>
                      <a:pPr marL="0" marR="0" lvl="0" indent="0" algn="l" rtl="0">
                        <a:lnSpc>
                          <a:spcPct val="107000"/>
                        </a:lnSpc>
                        <a:spcBef>
                          <a:spcPts val="0"/>
                        </a:spcBef>
                        <a:spcAft>
                          <a:spcPts val="0"/>
                        </a:spcAft>
                        <a:buNone/>
                      </a:pPr>
                      <a:r>
                        <a:rPr lang="en-US" sz="900" u="none" strike="noStrike" cap="none"/>
                        <a:t>14</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Учениците со пречки во развојот и други ПОП добиваат поддршка за индивидуален развој и вклучување во средината</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4</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21</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75</a:t>
                      </a:r>
                      <a:endParaRPr sz="900" u="none" strike="noStrike" cap="none">
                        <a:latin typeface="Calibri"/>
                        <a:ea typeface="Calibri"/>
                        <a:cs typeface="Calibri"/>
                        <a:sym typeface="Calibri"/>
                      </a:endParaRPr>
                    </a:p>
                  </a:txBody>
                  <a:tcPr marL="35075" marR="35075" marT="0" marB="0"/>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10"/>
          <p:cNvSpPr txBox="1">
            <a:spLocks noGrp="1"/>
          </p:cNvSpPr>
          <p:nvPr>
            <p:ph type="sldNum" idx="12"/>
          </p:nvPr>
        </p:nvSpPr>
        <p:spPr>
          <a:xfrm>
            <a:off x="11760000" y="6371351"/>
            <a:ext cx="432000" cy="432000"/>
          </a:xfrm>
          <a:prstGeom prst="rect">
            <a:avLst/>
          </a:prstGeom>
          <a:solidFill>
            <a:srgbClr val="0C0C0C"/>
          </a:solid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solidFill>
                  <a:srgbClr val="FFFFFF"/>
                </a:solidFill>
              </a:rPr>
              <a:pPr marL="0" lvl="0" indent="0" algn="ctr" rtl="0">
                <a:spcBef>
                  <a:spcPts val="0"/>
                </a:spcBef>
                <a:spcAft>
                  <a:spcPts val="0"/>
                </a:spcAft>
                <a:buNone/>
              </a:pPr>
              <a:t>10</a:t>
            </a:fld>
            <a:endParaRPr>
              <a:solidFill>
                <a:srgbClr val="FFFFFF"/>
              </a:solidFill>
            </a:endParaRPr>
          </a:p>
        </p:txBody>
      </p:sp>
      <p:sp>
        <p:nvSpPr>
          <p:cNvPr id="296" name="Google Shape;296;p10"/>
          <p:cNvSpPr txBox="1"/>
          <p:nvPr/>
        </p:nvSpPr>
        <p:spPr>
          <a:xfrm>
            <a:off x="1860697" y="34705"/>
            <a:ext cx="3987210" cy="369332"/>
          </a:xfrm>
          <a:prstGeom prst="rect">
            <a:avLst/>
          </a:prstGeom>
          <a:solidFill>
            <a:srgbClr val="FFC7DA"/>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Candara"/>
                <a:ea typeface="Candara"/>
                <a:cs typeface="Candara"/>
                <a:sym typeface="Candara"/>
              </a:rPr>
              <a:t>РОДИТЕЛИ НА УЧЕНИЦИ СО ПОП</a:t>
            </a:r>
            <a:endParaRPr sz="1800" b="1">
              <a:solidFill>
                <a:srgbClr val="000000"/>
              </a:solidFill>
              <a:latin typeface="Candara"/>
              <a:ea typeface="Candara"/>
              <a:cs typeface="Candara"/>
              <a:sym typeface="Candara"/>
            </a:endParaRPr>
          </a:p>
        </p:txBody>
      </p:sp>
      <p:pic>
        <p:nvPicPr>
          <p:cNvPr id="297" name="Google Shape;297;p10"/>
          <p:cNvPicPr preferRelativeResize="0"/>
          <p:nvPr/>
        </p:nvPicPr>
        <p:blipFill rotWithShape="1">
          <a:blip r:embed="rId3">
            <a:alphaModFix/>
          </a:blip>
          <a:srcRect/>
          <a:stretch/>
        </p:blipFill>
        <p:spPr>
          <a:xfrm>
            <a:off x="0" y="627321"/>
            <a:ext cx="6520269" cy="59935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11"/>
          <p:cNvSpPr txBox="1">
            <a:spLocks noGrp="1"/>
          </p:cNvSpPr>
          <p:nvPr>
            <p:ph type="title"/>
          </p:nvPr>
        </p:nvSpPr>
        <p:spPr>
          <a:xfrm>
            <a:off x="432000" y="432000"/>
            <a:ext cx="11328000" cy="432000"/>
          </a:xfrm>
          <a:prstGeom prst="rect">
            <a:avLst/>
          </a:prstGeom>
          <a:solidFill>
            <a:schemeClr val="accent1"/>
          </a:solidFill>
          <a:ln w="12700" cap="flat" cmpd="sng">
            <a:solidFill>
              <a:srgbClr val="1B90A5"/>
            </a:solidFill>
            <a:prstDash val="solid"/>
            <a:miter lim="800000"/>
            <a:headEnd type="none" w="sm" len="sm"/>
            <a:tailEnd type="none" w="sm" len="sm"/>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orbel"/>
              <a:buNone/>
            </a:pPr>
            <a:r>
              <a:rPr lang="en-US">
                <a:solidFill>
                  <a:schemeClr val="lt1"/>
                </a:solidFill>
                <a:latin typeface="Candara"/>
                <a:ea typeface="Candara"/>
                <a:cs typeface="Candara"/>
                <a:sym typeface="Candara"/>
              </a:rPr>
              <a:t>ПРАШАЛНИЦИ ЗА РОДИТЕЛИ ВО ПРОЦЕСОТ НА САМОЕВАЛУАЦИЈА</a:t>
            </a:r>
            <a:endParaRPr/>
          </a:p>
        </p:txBody>
      </p:sp>
      <p:sp>
        <p:nvSpPr>
          <p:cNvPr id="303" name="Google Shape;303;p11"/>
          <p:cNvSpPr txBox="1">
            <a:spLocks noGrp="1"/>
          </p:cNvSpPr>
          <p:nvPr>
            <p:ph type="ftr" idx="11"/>
          </p:nvPr>
        </p:nvSpPr>
        <p:spPr>
          <a:xfrm>
            <a:off x="432000" y="6439820"/>
            <a:ext cx="5664000" cy="295062"/>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a:t>Add a footer</a:t>
            </a:r>
            <a:endParaRPr/>
          </a:p>
        </p:txBody>
      </p:sp>
      <p:sp>
        <p:nvSpPr>
          <p:cNvPr id="304" name="Google Shape;304;p11"/>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11</a:t>
            </a:fld>
            <a:endParaRPr/>
          </a:p>
        </p:txBody>
      </p:sp>
      <p:graphicFrame>
        <p:nvGraphicFramePr>
          <p:cNvPr id="305" name="Google Shape;305;p11"/>
          <p:cNvGraphicFramePr/>
          <p:nvPr/>
        </p:nvGraphicFramePr>
        <p:xfrm>
          <a:off x="432000" y="1094334"/>
          <a:ext cx="3000000" cy="3000000"/>
        </p:xfrm>
        <a:graphic>
          <a:graphicData uri="http://schemas.openxmlformats.org/drawingml/2006/table">
            <a:tbl>
              <a:tblPr firstRow="1" firstCol="1" bandRow="1">
                <a:noFill/>
                <a:tableStyleId>{461CA888-9750-4303-B76F-802B871D50D4}</a:tableStyleId>
              </a:tblPr>
              <a:tblGrid>
                <a:gridCol w="597025"/>
                <a:gridCol w="3829175"/>
                <a:gridCol w="443700"/>
                <a:gridCol w="438825"/>
                <a:gridCol w="579150"/>
              </a:tblGrid>
              <a:tr h="390000">
                <a:tc>
                  <a:txBody>
                    <a:bodyPr/>
                    <a:lstStyle/>
                    <a:p>
                      <a:pPr marL="0" marR="0" lvl="0" indent="0" algn="ctr" rtl="0">
                        <a:lnSpc>
                          <a:spcPct val="150000"/>
                        </a:lnSpc>
                        <a:spcBef>
                          <a:spcPts val="0"/>
                        </a:spcBef>
                        <a:spcAft>
                          <a:spcPts val="0"/>
                        </a:spcAft>
                        <a:buNone/>
                      </a:pPr>
                      <a:r>
                        <a:rPr lang="en-US" sz="900" u="none" strike="noStrike" cap="none"/>
                        <a:t>Реден бр</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l" rtl="0">
                        <a:lnSpc>
                          <a:spcPct val="150000"/>
                        </a:lnSpc>
                        <a:spcBef>
                          <a:spcPts val="0"/>
                        </a:spcBef>
                        <a:spcAft>
                          <a:spcPts val="0"/>
                        </a:spcAft>
                        <a:buNone/>
                      </a:pPr>
                      <a:r>
                        <a:rPr lang="en-US" sz="900" u="none" strike="noStrike" cap="none"/>
                        <a:t>Тврдење/исказ-родители/Наставни планови и програми</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l" rtl="0">
                        <a:lnSpc>
                          <a:spcPct val="150000"/>
                        </a:lnSpc>
                        <a:spcBef>
                          <a:spcPts val="0"/>
                        </a:spcBef>
                        <a:spcAft>
                          <a:spcPts val="0"/>
                        </a:spcAft>
                        <a:buNone/>
                      </a:pPr>
                      <a:r>
                        <a:rPr lang="en-US" sz="900" u="none" strike="noStrike" cap="none"/>
                        <a:t>Да</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ctr" rtl="0">
                        <a:lnSpc>
                          <a:spcPct val="150000"/>
                        </a:lnSpc>
                        <a:spcBef>
                          <a:spcPts val="0"/>
                        </a:spcBef>
                        <a:spcAft>
                          <a:spcPts val="0"/>
                        </a:spcAft>
                        <a:buNone/>
                      </a:pPr>
                      <a:r>
                        <a:rPr lang="en-US" sz="900" u="none" strike="noStrike" cap="none"/>
                        <a:t>Не</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l" rtl="0">
                        <a:lnSpc>
                          <a:spcPct val="150000"/>
                        </a:lnSpc>
                        <a:spcBef>
                          <a:spcPts val="0"/>
                        </a:spcBef>
                        <a:spcAft>
                          <a:spcPts val="0"/>
                        </a:spcAft>
                        <a:buNone/>
                      </a:pPr>
                      <a:r>
                        <a:rPr lang="en-US" sz="900" u="none" strike="noStrike" cap="none"/>
                        <a:t>Не знам</a:t>
                      </a:r>
                      <a:endParaRPr sz="1000" u="none" strike="noStrike" cap="none">
                        <a:solidFill>
                          <a:srgbClr val="262140"/>
                        </a:solidFill>
                        <a:latin typeface="Helvetica Neue"/>
                        <a:ea typeface="Helvetica Neue"/>
                        <a:cs typeface="Helvetica Neue"/>
                        <a:sym typeface="Helvetica Neue"/>
                      </a:endParaRPr>
                    </a:p>
                  </a:txBody>
                  <a:tcPr marL="58500" marR="58500" marT="0" marB="0"/>
                </a:tc>
              </a:tr>
              <a:tr h="390000">
                <a:tc>
                  <a:txBody>
                    <a:bodyPr/>
                    <a:lstStyle/>
                    <a:p>
                      <a:pPr marL="0" marR="0" lvl="0" indent="0" algn="ctr" rtl="0">
                        <a:lnSpc>
                          <a:spcPct val="150000"/>
                        </a:lnSpc>
                        <a:spcBef>
                          <a:spcPts val="0"/>
                        </a:spcBef>
                        <a:spcAft>
                          <a:spcPts val="0"/>
                        </a:spcAft>
                        <a:buNone/>
                      </a:pPr>
                      <a:r>
                        <a:rPr lang="en-US" sz="900" u="none" strike="noStrike" cap="none"/>
                        <a:t>1</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just" rtl="0">
                        <a:lnSpc>
                          <a:spcPct val="150000"/>
                        </a:lnSpc>
                        <a:spcBef>
                          <a:spcPts val="0"/>
                        </a:spcBef>
                        <a:spcAft>
                          <a:spcPts val="0"/>
                        </a:spcAft>
                        <a:buNone/>
                      </a:pPr>
                      <a:r>
                        <a:rPr lang="en-US" sz="900" u="none" strike="noStrike" cap="none"/>
                        <a:t>Редовно сте информирани со целите на наставните планови и програми што се реализираат во училиштето</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ctr" rtl="0">
                        <a:lnSpc>
                          <a:spcPct val="150000"/>
                        </a:lnSpc>
                        <a:spcBef>
                          <a:spcPts val="0"/>
                        </a:spcBef>
                        <a:spcAft>
                          <a:spcPts val="0"/>
                        </a:spcAft>
                        <a:buNone/>
                      </a:pPr>
                      <a:r>
                        <a:rPr lang="en-US" sz="900" u="none" strike="noStrike" cap="none"/>
                        <a:t>80,00</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ctr" rtl="0">
                        <a:lnSpc>
                          <a:spcPct val="150000"/>
                        </a:lnSpc>
                        <a:spcBef>
                          <a:spcPts val="0"/>
                        </a:spcBef>
                        <a:spcAft>
                          <a:spcPts val="0"/>
                        </a:spcAft>
                        <a:buNone/>
                      </a:pPr>
                      <a:r>
                        <a:rPr lang="en-US" sz="900" u="none" strike="noStrike" cap="none"/>
                        <a:t>10,00</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ctr" rtl="0">
                        <a:lnSpc>
                          <a:spcPct val="150000"/>
                        </a:lnSpc>
                        <a:spcBef>
                          <a:spcPts val="0"/>
                        </a:spcBef>
                        <a:spcAft>
                          <a:spcPts val="0"/>
                        </a:spcAft>
                        <a:buNone/>
                      </a:pPr>
                      <a:r>
                        <a:rPr lang="en-US" sz="900" u="none" strike="noStrike" cap="none"/>
                        <a:t>10,00</a:t>
                      </a:r>
                      <a:endParaRPr sz="1000" u="none" strike="noStrike" cap="none">
                        <a:solidFill>
                          <a:srgbClr val="262140"/>
                        </a:solidFill>
                        <a:latin typeface="Helvetica Neue"/>
                        <a:ea typeface="Helvetica Neue"/>
                        <a:cs typeface="Helvetica Neue"/>
                        <a:sym typeface="Helvetica Neue"/>
                      </a:endParaRPr>
                    </a:p>
                  </a:txBody>
                  <a:tcPr marL="58500" marR="58500" marT="0" marB="0"/>
                </a:tc>
              </a:tr>
              <a:tr h="390000">
                <a:tc>
                  <a:txBody>
                    <a:bodyPr/>
                    <a:lstStyle/>
                    <a:p>
                      <a:pPr marL="0" marR="0" lvl="0" indent="0" algn="ctr" rtl="0">
                        <a:lnSpc>
                          <a:spcPct val="150000"/>
                        </a:lnSpc>
                        <a:spcBef>
                          <a:spcPts val="0"/>
                        </a:spcBef>
                        <a:spcAft>
                          <a:spcPts val="0"/>
                        </a:spcAft>
                        <a:buNone/>
                      </a:pPr>
                      <a:r>
                        <a:rPr lang="en-US" sz="900" u="none" strike="noStrike" cap="none"/>
                        <a:t>2</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just" rtl="0">
                        <a:lnSpc>
                          <a:spcPct val="150000"/>
                        </a:lnSpc>
                        <a:spcBef>
                          <a:spcPts val="0"/>
                        </a:spcBef>
                        <a:spcAft>
                          <a:spcPts val="0"/>
                        </a:spcAft>
                        <a:buNone/>
                      </a:pPr>
                      <a:r>
                        <a:rPr lang="en-US" sz="900" b="1" u="none" strike="noStrike" cap="none">
                          <a:solidFill>
                            <a:srgbClr val="FF0000"/>
                          </a:solidFill>
                        </a:rPr>
                        <a:t>Училиштето ги има приспособено наставните програми за деца со посебни образовни потреби</a:t>
                      </a:r>
                      <a:endParaRPr sz="1000" b="1" u="none" strike="noStrike" cap="none">
                        <a:solidFill>
                          <a:srgbClr val="FF0000"/>
                        </a:solidFill>
                        <a:latin typeface="Helvetica Neue"/>
                        <a:ea typeface="Helvetica Neue"/>
                        <a:cs typeface="Helvetica Neue"/>
                        <a:sym typeface="Helvetica Neue"/>
                      </a:endParaRPr>
                    </a:p>
                  </a:txBody>
                  <a:tcPr marL="58500" marR="58500" marT="0" marB="0"/>
                </a:tc>
                <a:tc>
                  <a:txBody>
                    <a:bodyPr/>
                    <a:lstStyle/>
                    <a:p>
                      <a:pPr marL="0" marR="0" lvl="0" indent="0" algn="ctr" rtl="0">
                        <a:lnSpc>
                          <a:spcPct val="150000"/>
                        </a:lnSpc>
                        <a:spcBef>
                          <a:spcPts val="0"/>
                        </a:spcBef>
                        <a:spcAft>
                          <a:spcPts val="0"/>
                        </a:spcAft>
                        <a:buNone/>
                      </a:pPr>
                      <a:r>
                        <a:rPr lang="en-US" sz="900" b="1" u="none" strike="noStrike" cap="none">
                          <a:solidFill>
                            <a:srgbClr val="FF0000"/>
                          </a:solidFill>
                        </a:rPr>
                        <a:t>55,00</a:t>
                      </a:r>
                      <a:endParaRPr sz="1000" b="1" u="none" strike="noStrike" cap="none">
                        <a:solidFill>
                          <a:srgbClr val="FF0000"/>
                        </a:solidFill>
                        <a:latin typeface="Helvetica Neue"/>
                        <a:ea typeface="Helvetica Neue"/>
                        <a:cs typeface="Helvetica Neue"/>
                        <a:sym typeface="Helvetica Neue"/>
                      </a:endParaRPr>
                    </a:p>
                  </a:txBody>
                  <a:tcPr marL="58500" marR="58500" marT="0" marB="0"/>
                </a:tc>
                <a:tc>
                  <a:txBody>
                    <a:bodyPr/>
                    <a:lstStyle/>
                    <a:p>
                      <a:pPr marL="0" marR="0" lvl="0" indent="0" algn="ctr" rtl="0">
                        <a:lnSpc>
                          <a:spcPct val="150000"/>
                        </a:lnSpc>
                        <a:spcBef>
                          <a:spcPts val="0"/>
                        </a:spcBef>
                        <a:spcAft>
                          <a:spcPts val="0"/>
                        </a:spcAft>
                        <a:buNone/>
                      </a:pPr>
                      <a:r>
                        <a:rPr lang="en-US" sz="900" b="1" u="none" strike="noStrike" cap="none">
                          <a:solidFill>
                            <a:srgbClr val="FF0000"/>
                          </a:solidFill>
                        </a:rPr>
                        <a:t>0</a:t>
                      </a:r>
                      <a:endParaRPr sz="1000" b="1" u="none" strike="noStrike" cap="none">
                        <a:solidFill>
                          <a:srgbClr val="FF0000"/>
                        </a:solidFill>
                        <a:latin typeface="Helvetica Neue"/>
                        <a:ea typeface="Helvetica Neue"/>
                        <a:cs typeface="Helvetica Neue"/>
                        <a:sym typeface="Helvetica Neue"/>
                      </a:endParaRPr>
                    </a:p>
                  </a:txBody>
                  <a:tcPr marL="58500" marR="58500" marT="0" marB="0"/>
                </a:tc>
                <a:tc>
                  <a:txBody>
                    <a:bodyPr/>
                    <a:lstStyle/>
                    <a:p>
                      <a:pPr marL="0" marR="0" lvl="0" indent="0" algn="ctr" rtl="0">
                        <a:lnSpc>
                          <a:spcPct val="150000"/>
                        </a:lnSpc>
                        <a:spcBef>
                          <a:spcPts val="0"/>
                        </a:spcBef>
                        <a:spcAft>
                          <a:spcPts val="0"/>
                        </a:spcAft>
                        <a:buNone/>
                      </a:pPr>
                      <a:r>
                        <a:rPr lang="en-US" sz="900" b="1" u="none" strike="noStrike" cap="none">
                          <a:solidFill>
                            <a:srgbClr val="FF0000"/>
                          </a:solidFill>
                        </a:rPr>
                        <a:t>45,00</a:t>
                      </a:r>
                      <a:endParaRPr sz="1000" b="1" u="none" strike="noStrike" cap="none">
                        <a:solidFill>
                          <a:srgbClr val="FF0000"/>
                        </a:solidFill>
                        <a:latin typeface="Helvetica Neue"/>
                        <a:ea typeface="Helvetica Neue"/>
                        <a:cs typeface="Helvetica Neue"/>
                        <a:sym typeface="Helvetica Neue"/>
                      </a:endParaRPr>
                    </a:p>
                  </a:txBody>
                  <a:tcPr marL="58500" marR="58500" marT="0" marB="0"/>
                </a:tc>
              </a:tr>
              <a:tr h="390000">
                <a:tc>
                  <a:txBody>
                    <a:bodyPr/>
                    <a:lstStyle/>
                    <a:p>
                      <a:pPr marL="0" marR="0" lvl="0" indent="0" algn="ctr" rtl="0">
                        <a:lnSpc>
                          <a:spcPct val="150000"/>
                        </a:lnSpc>
                        <a:spcBef>
                          <a:spcPts val="0"/>
                        </a:spcBef>
                        <a:spcAft>
                          <a:spcPts val="0"/>
                        </a:spcAft>
                        <a:buNone/>
                      </a:pPr>
                      <a:r>
                        <a:rPr lang="en-US" sz="900" u="none" strike="noStrike" cap="none"/>
                        <a:t>3</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just" rtl="0">
                        <a:lnSpc>
                          <a:spcPct val="150000"/>
                        </a:lnSpc>
                        <a:spcBef>
                          <a:spcPts val="0"/>
                        </a:spcBef>
                        <a:spcAft>
                          <a:spcPts val="0"/>
                        </a:spcAft>
                        <a:buNone/>
                      </a:pPr>
                      <a:r>
                        <a:rPr lang="en-US" sz="900" u="none" strike="noStrike" cap="none"/>
                        <a:t>Знаењата што ги стекнува моето дете ќе му користат за понатамошното школување, вработување и  за животот воопшто</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ctr" rtl="0">
                        <a:lnSpc>
                          <a:spcPct val="150000"/>
                        </a:lnSpc>
                        <a:spcBef>
                          <a:spcPts val="0"/>
                        </a:spcBef>
                        <a:spcAft>
                          <a:spcPts val="0"/>
                        </a:spcAft>
                        <a:buNone/>
                      </a:pPr>
                      <a:r>
                        <a:rPr lang="en-US" sz="900" u="none" strike="noStrike" cap="none"/>
                        <a:t>60,00</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ctr" rtl="0">
                        <a:lnSpc>
                          <a:spcPct val="150000"/>
                        </a:lnSpc>
                        <a:spcBef>
                          <a:spcPts val="0"/>
                        </a:spcBef>
                        <a:spcAft>
                          <a:spcPts val="0"/>
                        </a:spcAft>
                        <a:buNone/>
                      </a:pPr>
                      <a:r>
                        <a:rPr lang="en-US" sz="900" u="none" strike="noStrike" cap="none"/>
                        <a:t>20,00</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ctr" rtl="0">
                        <a:lnSpc>
                          <a:spcPct val="150000"/>
                        </a:lnSpc>
                        <a:spcBef>
                          <a:spcPts val="0"/>
                        </a:spcBef>
                        <a:spcAft>
                          <a:spcPts val="0"/>
                        </a:spcAft>
                        <a:buNone/>
                      </a:pPr>
                      <a:r>
                        <a:rPr lang="en-US" sz="900" u="none" strike="noStrike" cap="none"/>
                        <a:t>20,00</a:t>
                      </a:r>
                      <a:endParaRPr sz="1000" u="none" strike="noStrike" cap="none">
                        <a:solidFill>
                          <a:srgbClr val="262140"/>
                        </a:solidFill>
                        <a:latin typeface="Helvetica Neue"/>
                        <a:ea typeface="Helvetica Neue"/>
                        <a:cs typeface="Helvetica Neue"/>
                        <a:sym typeface="Helvetica Neue"/>
                      </a:endParaRPr>
                    </a:p>
                  </a:txBody>
                  <a:tcPr marL="58500" marR="58500" marT="0" marB="0"/>
                </a:tc>
              </a:tr>
              <a:tr h="585000">
                <a:tc>
                  <a:txBody>
                    <a:bodyPr/>
                    <a:lstStyle/>
                    <a:p>
                      <a:pPr marL="0" marR="0" lvl="0" indent="0" algn="ctr" rtl="0">
                        <a:lnSpc>
                          <a:spcPct val="150000"/>
                        </a:lnSpc>
                        <a:spcBef>
                          <a:spcPts val="0"/>
                        </a:spcBef>
                        <a:spcAft>
                          <a:spcPts val="0"/>
                        </a:spcAft>
                        <a:buNone/>
                      </a:pPr>
                      <a:r>
                        <a:rPr lang="en-US" sz="900" u="none" strike="noStrike" cap="none"/>
                        <a:t>4</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just" rtl="0">
                        <a:lnSpc>
                          <a:spcPct val="150000"/>
                        </a:lnSpc>
                        <a:spcBef>
                          <a:spcPts val="0"/>
                        </a:spcBef>
                        <a:spcAft>
                          <a:spcPts val="0"/>
                        </a:spcAft>
                        <a:buNone/>
                      </a:pPr>
                      <a:r>
                        <a:rPr lang="en-US" sz="900" u="none" strike="noStrike" cap="none"/>
                        <a:t>Постапката за избор на изборните предмети според наставниот план се применува во целост со доследно почитување на потребите и барањата на учениците</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ctr" rtl="0">
                        <a:lnSpc>
                          <a:spcPct val="150000"/>
                        </a:lnSpc>
                        <a:spcBef>
                          <a:spcPts val="0"/>
                        </a:spcBef>
                        <a:spcAft>
                          <a:spcPts val="0"/>
                        </a:spcAft>
                        <a:buNone/>
                      </a:pPr>
                      <a:r>
                        <a:rPr lang="en-US" sz="900" u="none" strike="noStrike" cap="none"/>
                        <a:t>85,00</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ctr" rtl="0">
                        <a:lnSpc>
                          <a:spcPct val="150000"/>
                        </a:lnSpc>
                        <a:spcBef>
                          <a:spcPts val="0"/>
                        </a:spcBef>
                        <a:spcAft>
                          <a:spcPts val="0"/>
                        </a:spcAft>
                        <a:buNone/>
                      </a:pPr>
                      <a:r>
                        <a:rPr lang="en-US" sz="900" u="none" strike="noStrike" cap="none"/>
                        <a:t>5,00</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ctr" rtl="0">
                        <a:lnSpc>
                          <a:spcPct val="150000"/>
                        </a:lnSpc>
                        <a:spcBef>
                          <a:spcPts val="0"/>
                        </a:spcBef>
                        <a:spcAft>
                          <a:spcPts val="0"/>
                        </a:spcAft>
                        <a:buNone/>
                      </a:pPr>
                      <a:r>
                        <a:rPr lang="en-US" sz="900" u="none" strike="noStrike" cap="none"/>
                        <a:t>10,00</a:t>
                      </a:r>
                      <a:endParaRPr sz="1000" u="none" strike="noStrike" cap="none">
                        <a:solidFill>
                          <a:srgbClr val="262140"/>
                        </a:solidFill>
                        <a:latin typeface="Helvetica Neue"/>
                        <a:ea typeface="Helvetica Neue"/>
                        <a:cs typeface="Helvetica Neue"/>
                        <a:sym typeface="Helvetica Neue"/>
                      </a:endParaRPr>
                    </a:p>
                  </a:txBody>
                  <a:tcPr marL="58500" marR="58500" marT="0" marB="0"/>
                </a:tc>
              </a:tr>
              <a:tr h="585000">
                <a:tc>
                  <a:txBody>
                    <a:bodyPr/>
                    <a:lstStyle/>
                    <a:p>
                      <a:pPr marL="0" marR="0" lvl="0" indent="0" algn="ctr" rtl="0">
                        <a:lnSpc>
                          <a:spcPct val="150000"/>
                        </a:lnSpc>
                        <a:spcBef>
                          <a:spcPts val="0"/>
                        </a:spcBef>
                        <a:spcAft>
                          <a:spcPts val="0"/>
                        </a:spcAft>
                        <a:buNone/>
                      </a:pPr>
                      <a:r>
                        <a:rPr lang="en-US" sz="900" u="none" strike="noStrike" cap="none"/>
                        <a:t>5</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just" rtl="0">
                        <a:lnSpc>
                          <a:spcPct val="150000"/>
                        </a:lnSpc>
                        <a:spcBef>
                          <a:spcPts val="0"/>
                        </a:spcBef>
                        <a:spcAft>
                          <a:spcPts val="0"/>
                        </a:spcAft>
                        <a:buNone/>
                      </a:pPr>
                      <a:r>
                        <a:rPr lang="en-US" sz="900" u="none" strike="noStrike" cap="none"/>
                        <a:t>Училиштето ги задоволува интересите и желбите на учениците и континуирано им нуди програми од разни области во рамките на слободните часови  и проектните активности на училиштето</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ctr" rtl="0">
                        <a:lnSpc>
                          <a:spcPct val="150000"/>
                        </a:lnSpc>
                        <a:spcBef>
                          <a:spcPts val="0"/>
                        </a:spcBef>
                        <a:spcAft>
                          <a:spcPts val="0"/>
                        </a:spcAft>
                        <a:buNone/>
                      </a:pPr>
                      <a:r>
                        <a:rPr lang="en-US" sz="900" u="none" strike="noStrike" cap="none"/>
                        <a:t>80,00</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ctr" rtl="0">
                        <a:lnSpc>
                          <a:spcPct val="150000"/>
                        </a:lnSpc>
                        <a:spcBef>
                          <a:spcPts val="0"/>
                        </a:spcBef>
                        <a:spcAft>
                          <a:spcPts val="0"/>
                        </a:spcAft>
                        <a:buNone/>
                      </a:pPr>
                      <a:r>
                        <a:rPr lang="en-US" sz="900" u="none" strike="noStrike" cap="none"/>
                        <a:t>10,00</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ctr" rtl="0">
                        <a:lnSpc>
                          <a:spcPct val="150000"/>
                        </a:lnSpc>
                        <a:spcBef>
                          <a:spcPts val="0"/>
                        </a:spcBef>
                        <a:spcAft>
                          <a:spcPts val="0"/>
                        </a:spcAft>
                        <a:buNone/>
                      </a:pPr>
                      <a:r>
                        <a:rPr lang="en-US" sz="900" u="none" strike="noStrike" cap="none"/>
                        <a:t>10,00</a:t>
                      </a:r>
                      <a:endParaRPr sz="1000" u="none" strike="noStrike" cap="none">
                        <a:solidFill>
                          <a:srgbClr val="262140"/>
                        </a:solidFill>
                        <a:latin typeface="Helvetica Neue"/>
                        <a:ea typeface="Helvetica Neue"/>
                        <a:cs typeface="Helvetica Neue"/>
                        <a:sym typeface="Helvetica Neue"/>
                      </a:endParaRPr>
                    </a:p>
                  </a:txBody>
                  <a:tcPr marL="58500" marR="58500" marT="0" marB="0"/>
                </a:tc>
              </a:tr>
              <a:tr h="390000">
                <a:tc>
                  <a:txBody>
                    <a:bodyPr/>
                    <a:lstStyle/>
                    <a:p>
                      <a:pPr marL="0" marR="0" lvl="0" indent="0" algn="ctr" rtl="0">
                        <a:lnSpc>
                          <a:spcPct val="150000"/>
                        </a:lnSpc>
                        <a:spcBef>
                          <a:spcPts val="0"/>
                        </a:spcBef>
                        <a:spcAft>
                          <a:spcPts val="0"/>
                        </a:spcAft>
                        <a:buNone/>
                      </a:pPr>
                      <a:r>
                        <a:rPr lang="en-US" sz="900" u="none" strike="noStrike" cap="none"/>
                        <a:t>6</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just" rtl="0">
                        <a:lnSpc>
                          <a:spcPct val="150000"/>
                        </a:lnSpc>
                        <a:spcBef>
                          <a:spcPts val="0"/>
                        </a:spcBef>
                        <a:spcAft>
                          <a:spcPts val="0"/>
                        </a:spcAft>
                        <a:buNone/>
                      </a:pPr>
                      <a:r>
                        <a:rPr lang="en-US" sz="900" u="none" strike="noStrike" cap="none"/>
                        <a:t>Информиран/а сум за реализирањето на дополнителна/додатна настава по сите предмети во училиштето</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ctr" rtl="0">
                        <a:lnSpc>
                          <a:spcPct val="150000"/>
                        </a:lnSpc>
                        <a:spcBef>
                          <a:spcPts val="0"/>
                        </a:spcBef>
                        <a:spcAft>
                          <a:spcPts val="0"/>
                        </a:spcAft>
                        <a:buNone/>
                      </a:pPr>
                      <a:r>
                        <a:rPr lang="en-US" sz="900" u="none" strike="noStrike" cap="none"/>
                        <a:t>65,00</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ctr" rtl="0">
                        <a:lnSpc>
                          <a:spcPct val="150000"/>
                        </a:lnSpc>
                        <a:spcBef>
                          <a:spcPts val="0"/>
                        </a:spcBef>
                        <a:spcAft>
                          <a:spcPts val="0"/>
                        </a:spcAft>
                        <a:buNone/>
                      </a:pPr>
                      <a:r>
                        <a:rPr lang="en-US" sz="900" u="none" strike="noStrike" cap="none"/>
                        <a:t>5,00</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ctr" rtl="0">
                        <a:lnSpc>
                          <a:spcPct val="150000"/>
                        </a:lnSpc>
                        <a:spcBef>
                          <a:spcPts val="0"/>
                        </a:spcBef>
                        <a:spcAft>
                          <a:spcPts val="0"/>
                        </a:spcAft>
                        <a:buNone/>
                      </a:pPr>
                      <a:r>
                        <a:rPr lang="en-US" sz="900" u="none" strike="noStrike" cap="none"/>
                        <a:t>30,00</a:t>
                      </a:r>
                      <a:endParaRPr sz="1000" u="none" strike="noStrike" cap="none">
                        <a:solidFill>
                          <a:srgbClr val="262140"/>
                        </a:solidFill>
                        <a:latin typeface="Helvetica Neue"/>
                        <a:ea typeface="Helvetica Neue"/>
                        <a:cs typeface="Helvetica Neue"/>
                        <a:sym typeface="Helvetica Neue"/>
                      </a:endParaRPr>
                    </a:p>
                  </a:txBody>
                  <a:tcPr marL="58500" marR="58500" marT="0" marB="0"/>
                </a:tc>
              </a:tr>
              <a:tr h="390000">
                <a:tc>
                  <a:txBody>
                    <a:bodyPr/>
                    <a:lstStyle/>
                    <a:p>
                      <a:pPr marL="0" marR="0" lvl="0" indent="0" algn="ctr" rtl="0">
                        <a:lnSpc>
                          <a:spcPct val="150000"/>
                        </a:lnSpc>
                        <a:spcBef>
                          <a:spcPts val="0"/>
                        </a:spcBef>
                        <a:spcAft>
                          <a:spcPts val="0"/>
                        </a:spcAft>
                        <a:buNone/>
                      </a:pPr>
                      <a:r>
                        <a:rPr lang="en-US" sz="900" u="none" strike="noStrike" cap="none"/>
                        <a:t>7</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just" rtl="0">
                        <a:lnSpc>
                          <a:spcPct val="150000"/>
                        </a:lnSpc>
                        <a:spcBef>
                          <a:spcPts val="0"/>
                        </a:spcBef>
                        <a:spcAft>
                          <a:spcPts val="0"/>
                        </a:spcAft>
                        <a:buNone/>
                      </a:pPr>
                      <a:r>
                        <a:rPr lang="en-US" sz="900" u="none" strike="noStrike" cap="none"/>
                        <a:t>Училиштето планира и реализира воннаставни активности преку кои ги задоволува потребите и интересите на учениците</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ctr" rtl="0">
                        <a:lnSpc>
                          <a:spcPct val="150000"/>
                        </a:lnSpc>
                        <a:spcBef>
                          <a:spcPts val="0"/>
                        </a:spcBef>
                        <a:spcAft>
                          <a:spcPts val="0"/>
                        </a:spcAft>
                        <a:buNone/>
                      </a:pPr>
                      <a:r>
                        <a:rPr lang="en-US" sz="900" u="none" strike="noStrike" cap="none"/>
                        <a:t>80,00</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ctr" rtl="0">
                        <a:lnSpc>
                          <a:spcPct val="150000"/>
                        </a:lnSpc>
                        <a:spcBef>
                          <a:spcPts val="0"/>
                        </a:spcBef>
                        <a:spcAft>
                          <a:spcPts val="0"/>
                        </a:spcAft>
                        <a:buNone/>
                      </a:pPr>
                      <a:r>
                        <a:rPr lang="en-US" sz="900" u="none" strike="noStrike" cap="none"/>
                        <a:t>0</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ctr" rtl="0">
                        <a:lnSpc>
                          <a:spcPct val="150000"/>
                        </a:lnSpc>
                        <a:spcBef>
                          <a:spcPts val="0"/>
                        </a:spcBef>
                        <a:spcAft>
                          <a:spcPts val="0"/>
                        </a:spcAft>
                        <a:buNone/>
                      </a:pPr>
                      <a:r>
                        <a:rPr lang="en-US" sz="900" u="none" strike="noStrike" cap="none"/>
                        <a:t>20,00</a:t>
                      </a:r>
                      <a:endParaRPr sz="1000" u="none" strike="noStrike" cap="none">
                        <a:solidFill>
                          <a:srgbClr val="262140"/>
                        </a:solidFill>
                        <a:latin typeface="Helvetica Neue"/>
                        <a:ea typeface="Helvetica Neue"/>
                        <a:cs typeface="Helvetica Neue"/>
                        <a:sym typeface="Helvetica Neue"/>
                      </a:endParaRPr>
                    </a:p>
                  </a:txBody>
                  <a:tcPr marL="58500" marR="58500" marT="0" marB="0"/>
                </a:tc>
              </a:tr>
              <a:tr h="390000">
                <a:tc>
                  <a:txBody>
                    <a:bodyPr/>
                    <a:lstStyle/>
                    <a:p>
                      <a:pPr marL="0" marR="0" lvl="0" indent="0" algn="ctr" rtl="0">
                        <a:lnSpc>
                          <a:spcPct val="150000"/>
                        </a:lnSpc>
                        <a:spcBef>
                          <a:spcPts val="0"/>
                        </a:spcBef>
                        <a:spcAft>
                          <a:spcPts val="0"/>
                        </a:spcAft>
                        <a:buNone/>
                      </a:pPr>
                      <a:r>
                        <a:rPr lang="en-US" sz="900" u="none" strike="noStrike" cap="none"/>
                        <a:t>8</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just" rtl="0">
                        <a:lnSpc>
                          <a:spcPct val="150000"/>
                        </a:lnSpc>
                        <a:spcBef>
                          <a:spcPts val="0"/>
                        </a:spcBef>
                        <a:spcAft>
                          <a:spcPts val="0"/>
                        </a:spcAft>
                        <a:buNone/>
                      </a:pPr>
                      <a:r>
                        <a:rPr lang="en-US" sz="900" u="none" strike="noStrike" cap="none"/>
                        <a:t>Учениците во воннаставните активности се вклучуваат според сопствен избор</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ctr" rtl="0">
                        <a:lnSpc>
                          <a:spcPct val="150000"/>
                        </a:lnSpc>
                        <a:spcBef>
                          <a:spcPts val="0"/>
                        </a:spcBef>
                        <a:spcAft>
                          <a:spcPts val="0"/>
                        </a:spcAft>
                        <a:buNone/>
                      </a:pPr>
                      <a:r>
                        <a:rPr lang="en-US" sz="900" u="none" strike="noStrike" cap="none"/>
                        <a:t>75,00</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ctr" rtl="0">
                        <a:lnSpc>
                          <a:spcPct val="150000"/>
                        </a:lnSpc>
                        <a:spcBef>
                          <a:spcPts val="0"/>
                        </a:spcBef>
                        <a:spcAft>
                          <a:spcPts val="0"/>
                        </a:spcAft>
                        <a:buNone/>
                      </a:pPr>
                      <a:r>
                        <a:rPr lang="en-US" sz="900" u="none" strike="noStrike" cap="none"/>
                        <a:t>0</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ctr" rtl="0">
                        <a:lnSpc>
                          <a:spcPct val="150000"/>
                        </a:lnSpc>
                        <a:spcBef>
                          <a:spcPts val="0"/>
                        </a:spcBef>
                        <a:spcAft>
                          <a:spcPts val="0"/>
                        </a:spcAft>
                        <a:buNone/>
                      </a:pPr>
                      <a:r>
                        <a:rPr lang="en-US" sz="900" u="none" strike="noStrike" cap="none"/>
                        <a:t>25,00</a:t>
                      </a:r>
                      <a:endParaRPr sz="1000" u="none" strike="noStrike" cap="none">
                        <a:solidFill>
                          <a:srgbClr val="262140"/>
                        </a:solidFill>
                        <a:latin typeface="Helvetica Neue"/>
                        <a:ea typeface="Helvetica Neue"/>
                        <a:cs typeface="Helvetica Neue"/>
                        <a:sym typeface="Helvetica Neue"/>
                      </a:endParaRPr>
                    </a:p>
                  </a:txBody>
                  <a:tcPr marL="58500" marR="58500" marT="0" marB="0"/>
                </a:tc>
              </a:tr>
              <a:tr h="390000">
                <a:tc>
                  <a:txBody>
                    <a:bodyPr/>
                    <a:lstStyle/>
                    <a:p>
                      <a:pPr marL="0" marR="0" lvl="0" indent="0" algn="ctr" rtl="0">
                        <a:lnSpc>
                          <a:spcPct val="150000"/>
                        </a:lnSpc>
                        <a:spcBef>
                          <a:spcPts val="0"/>
                        </a:spcBef>
                        <a:spcAft>
                          <a:spcPts val="0"/>
                        </a:spcAft>
                        <a:buNone/>
                      </a:pPr>
                      <a:r>
                        <a:rPr lang="en-US" sz="900" u="none" strike="noStrike" cap="none"/>
                        <a:t>9</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just" rtl="0">
                        <a:lnSpc>
                          <a:spcPct val="150000"/>
                        </a:lnSpc>
                        <a:spcBef>
                          <a:spcPts val="0"/>
                        </a:spcBef>
                        <a:spcAft>
                          <a:spcPts val="0"/>
                        </a:spcAft>
                        <a:buNone/>
                      </a:pPr>
                      <a:r>
                        <a:rPr lang="en-US" sz="900" u="none" strike="noStrike" cap="none"/>
                        <a:t>Информиран/а сум за проектите што се реализираат со ученици во и надвор од училиштето</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ctr" rtl="0">
                        <a:lnSpc>
                          <a:spcPct val="150000"/>
                        </a:lnSpc>
                        <a:spcBef>
                          <a:spcPts val="0"/>
                        </a:spcBef>
                        <a:spcAft>
                          <a:spcPts val="0"/>
                        </a:spcAft>
                        <a:buNone/>
                      </a:pPr>
                      <a:r>
                        <a:rPr lang="en-US" sz="900" u="none" strike="noStrike" cap="none"/>
                        <a:t>75,00</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ctr" rtl="0">
                        <a:lnSpc>
                          <a:spcPct val="150000"/>
                        </a:lnSpc>
                        <a:spcBef>
                          <a:spcPts val="0"/>
                        </a:spcBef>
                        <a:spcAft>
                          <a:spcPts val="0"/>
                        </a:spcAft>
                        <a:buNone/>
                      </a:pPr>
                      <a:r>
                        <a:rPr lang="en-US" sz="900" u="none" strike="noStrike" cap="none"/>
                        <a:t>0</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ctr" rtl="0">
                        <a:lnSpc>
                          <a:spcPct val="150000"/>
                        </a:lnSpc>
                        <a:spcBef>
                          <a:spcPts val="0"/>
                        </a:spcBef>
                        <a:spcAft>
                          <a:spcPts val="0"/>
                        </a:spcAft>
                        <a:buNone/>
                      </a:pPr>
                      <a:r>
                        <a:rPr lang="en-US" sz="900" u="none" strike="noStrike" cap="none"/>
                        <a:t>25,00</a:t>
                      </a:r>
                      <a:endParaRPr sz="1000" u="none" strike="noStrike" cap="none">
                        <a:solidFill>
                          <a:srgbClr val="262140"/>
                        </a:solidFill>
                        <a:latin typeface="Helvetica Neue"/>
                        <a:ea typeface="Helvetica Neue"/>
                        <a:cs typeface="Helvetica Neue"/>
                        <a:sym typeface="Helvetica Neue"/>
                      </a:endParaRPr>
                    </a:p>
                  </a:txBody>
                  <a:tcPr marL="58500" marR="58500" marT="0" marB="0"/>
                </a:tc>
              </a:tr>
              <a:tr h="390000">
                <a:tc>
                  <a:txBody>
                    <a:bodyPr/>
                    <a:lstStyle/>
                    <a:p>
                      <a:pPr marL="0" marR="0" lvl="0" indent="0" algn="ctr" rtl="0">
                        <a:lnSpc>
                          <a:spcPct val="150000"/>
                        </a:lnSpc>
                        <a:spcBef>
                          <a:spcPts val="0"/>
                        </a:spcBef>
                        <a:spcAft>
                          <a:spcPts val="0"/>
                        </a:spcAft>
                        <a:buNone/>
                      </a:pPr>
                      <a:r>
                        <a:rPr lang="en-US" sz="900" u="none" strike="noStrike" cap="none"/>
                        <a:t>10</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just" rtl="0">
                        <a:lnSpc>
                          <a:spcPct val="150000"/>
                        </a:lnSpc>
                        <a:spcBef>
                          <a:spcPts val="0"/>
                        </a:spcBef>
                        <a:spcAft>
                          <a:spcPts val="0"/>
                        </a:spcAft>
                        <a:buNone/>
                      </a:pPr>
                      <a:r>
                        <a:rPr lang="en-US" sz="900" u="none" strike="noStrike" cap="none"/>
                        <a:t>Училиштето редовно ги промовира воннаставните активности (преку медиуми, училишен весник и слично )</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ctr" rtl="0">
                        <a:lnSpc>
                          <a:spcPct val="150000"/>
                        </a:lnSpc>
                        <a:spcBef>
                          <a:spcPts val="0"/>
                        </a:spcBef>
                        <a:spcAft>
                          <a:spcPts val="0"/>
                        </a:spcAft>
                        <a:buNone/>
                      </a:pPr>
                      <a:r>
                        <a:rPr lang="en-US" sz="900" u="none" strike="noStrike" cap="none"/>
                        <a:t>85,00</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ctr" rtl="0">
                        <a:lnSpc>
                          <a:spcPct val="150000"/>
                        </a:lnSpc>
                        <a:spcBef>
                          <a:spcPts val="0"/>
                        </a:spcBef>
                        <a:spcAft>
                          <a:spcPts val="0"/>
                        </a:spcAft>
                        <a:buNone/>
                      </a:pPr>
                      <a:r>
                        <a:rPr lang="en-US" sz="900" u="none" strike="noStrike" cap="none"/>
                        <a:t>5,00</a:t>
                      </a:r>
                      <a:endParaRPr sz="1000" u="none" strike="noStrike" cap="none">
                        <a:solidFill>
                          <a:srgbClr val="262140"/>
                        </a:solidFill>
                        <a:latin typeface="Helvetica Neue"/>
                        <a:ea typeface="Helvetica Neue"/>
                        <a:cs typeface="Helvetica Neue"/>
                        <a:sym typeface="Helvetica Neue"/>
                      </a:endParaRPr>
                    </a:p>
                  </a:txBody>
                  <a:tcPr marL="58500" marR="58500" marT="0" marB="0"/>
                </a:tc>
                <a:tc>
                  <a:txBody>
                    <a:bodyPr/>
                    <a:lstStyle/>
                    <a:p>
                      <a:pPr marL="0" marR="0" lvl="0" indent="0" algn="ctr" rtl="0">
                        <a:lnSpc>
                          <a:spcPct val="150000"/>
                        </a:lnSpc>
                        <a:spcBef>
                          <a:spcPts val="0"/>
                        </a:spcBef>
                        <a:spcAft>
                          <a:spcPts val="0"/>
                        </a:spcAft>
                        <a:buNone/>
                      </a:pPr>
                      <a:r>
                        <a:rPr lang="en-US" sz="900" u="none" strike="noStrike" cap="none"/>
                        <a:t>10,00</a:t>
                      </a:r>
                      <a:endParaRPr sz="1000" u="none" strike="noStrike" cap="none">
                        <a:solidFill>
                          <a:srgbClr val="262140"/>
                        </a:solidFill>
                        <a:latin typeface="Helvetica Neue"/>
                        <a:ea typeface="Helvetica Neue"/>
                        <a:cs typeface="Helvetica Neue"/>
                        <a:sym typeface="Helvetica Neue"/>
                      </a:endParaRPr>
                    </a:p>
                  </a:txBody>
                  <a:tcPr marL="58500" marR="58500" marT="0" marB="0"/>
                </a:tc>
              </a:tr>
            </a:tbl>
          </a:graphicData>
        </a:graphic>
      </p:graphicFrame>
      <p:graphicFrame>
        <p:nvGraphicFramePr>
          <p:cNvPr id="306" name="Google Shape;306;p11"/>
          <p:cNvGraphicFramePr/>
          <p:nvPr/>
        </p:nvGraphicFramePr>
        <p:xfrm>
          <a:off x="6491009" y="1059238"/>
          <a:ext cx="3000000" cy="3000000"/>
        </p:xfrm>
        <a:graphic>
          <a:graphicData uri="http://schemas.openxmlformats.org/drawingml/2006/table">
            <a:tbl>
              <a:tblPr firstRow="1" firstCol="1" bandRow="1">
                <a:noFill/>
                <a:tableStyleId>{461CA888-9750-4303-B76F-802B871D50D4}</a:tableStyleId>
              </a:tblPr>
              <a:tblGrid>
                <a:gridCol w="2616825"/>
                <a:gridCol w="782050"/>
                <a:gridCol w="1001625"/>
                <a:gridCol w="665750"/>
              </a:tblGrid>
              <a:tr h="540000">
                <a:tc>
                  <a:txBody>
                    <a:bodyPr/>
                    <a:lstStyle/>
                    <a:p>
                      <a:pPr marL="0" marR="0" lvl="0" indent="0" algn="just" rtl="0">
                        <a:lnSpc>
                          <a:spcPct val="115000"/>
                        </a:lnSpc>
                        <a:spcBef>
                          <a:spcPts val="0"/>
                        </a:spcBef>
                        <a:spcAft>
                          <a:spcPts val="0"/>
                        </a:spcAft>
                        <a:buNone/>
                      </a:pPr>
                      <a:r>
                        <a:rPr lang="en-US" sz="1000" u="none" strike="noStrike" cap="none"/>
                        <a:t>Исказ-родители/Учење и настава</a:t>
                      </a:r>
                      <a:endParaRPr sz="1000" u="none" strike="noStrike" cap="none">
                        <a:solidFill>
                          <a:srgbClr val="262140"/>
                        </a:solidFill>
                        <a:latin typeface="Helvetica Neue"/>
                        <a:ea typeface="Helvetica Neue"/>
                        <a:cs typeface="Helvetica Neue"/>
                        <a:sym typeface="Helvetica Neue"/>
                      </a:endParaRPr>
                    </a:p>
                  </a:txBody>
                  <a:tcPr marL="58700" marR="58700" marT="0" marB="0"/>
                </a:tc>
                <a:tc>
                  <a:txBody>
                    <a:bodyPr/>
                    <a:lstStyle/>
                    <a:p>
                      <a:pPr marL="0" marR="0" lvl="0" indent="0" algn="ctr" rtl="0">
                        <a:lnSpc>
                          <a:spcPct val="115000"/>
                        </a:lnSpc>
                        <a:spcBef>
                          <a:spcPts val="0"/>
                        </a:spcBef>
                        <a:spcAft>
                          <a:spcPts val="0"/>
                        </a:spcAft>
                        <a:buNone/>
                      </a:pPr>
                      <a:r>
                        <a:rPr lang="en-US" sz="1000" u="none" strike="noStrike" cap="none"/>
                        <a:t>Не се согласувам</a:t>
                      </a:r>
                      <a:endParaRPr sz="1000" u="none" strike="noStrike" cap="none">
                        <a:solidFill>
                          <a:srgbClr val="262140"/>
                        </a:solidFill>
                        <a:latin typeface="Helvetica Neue"/>
                        <a:ea typeface="Helvetica Neue"/>
                        <a:cs typeface="Helvetica Neue"/>
                        <a:sym typeface="Helvetica Neue"/>
                      </a:endParaRPr>
                    </a:p>
                  </a:txBody>
                  <a:tcPr marL="58700" marR="58700" marT="0" marB="0"/>
                </a:tc>
                <a:tc>
                  <a:txBody>
                    <a:bodyPr/>
                    <a:lstStyle/>
                    <a:p>
                      <a:pPr marL="0" marR="0" lvl="0" indent="0" algn="ctr" rtl="0">
                        <a:lnSpc>
                          <a:spcPct val="115000"/>
                        </a:lnSpc>
                        <a:spcBef>
                          <a:spcPts val="0"/>
                        </a:spcBef>
                        <a:spcAft>
                          <a:spcPts val="0"/>
                        </a:spcAft>
                        <a:buNone/>
                      </a:pPr>
                      <a:r>
                        <a:rPr lang="en-US" sz="1000" u="none" strike="noStrike" cap="none"/>
                        <a:t>Делумно се согласувам</a:t>
                      </a:r>
                      <a:endParaRPr sz="1000" u="none" strike="noStrike" cap="none">
                        <a:solidFill>
                          <a:srgbClr val="262140"/>
                        </a:solidFill>
                        <a:latin typeface="Helvetica Neue"/>
                        <a:ea typeface="Helvetica Neue"/>
                        <a:cs typeface="Helvetica Neue"/>
                        <a:sym typeface="Helvetica Neue"/>
                      </a:endParaRPr>
                    </a:p>
                  </a:txBody>
                  <a:tcPr marL="58700" marR="58700" marT="0" marB="0"/>
                </a:tc>
                <a:tc>
                  <a:txBody>
                    <a:bodyPr/>
                    <a:lstStyle/>
                    <a:p>
                      <a:pPr marL="0" marR="0" lvl="0" indent="0" algn="ctr" rtl="0">
                        <a:lnSpc>
                          <a:spcPct val="115000"/>
                        </a:lnSpc>
                        <a:spcBef>
                          <a:spcPts val="0"/>
                        </a:spcBef>
                        <a:spcAft>
                          <a:spcPts val="0"/>
                        </a:spcAft>
                        <a:buNone/>
                      </a:pPr>
                      <a:r>
                        <a:rPr lang="en-US" sz="1000" u="none" strike="noStrike" cap="none"/>
                        <a:t>Се согласувам</a:t>
                      </a:r>
                      <a:endParaRPr sz="1000" u="none" strike="noStrike" cap="none">
                        <a:solidFill>
                          <a:srgbClr val="262140"/>
                        </a:solidFill>
                        <a:latin typeface="Helvetica Neue"/>
                        <a:ea typeface="Helvetica Neue"/>
                        <a:cs typeface="Helvetica Neue"/>
                        <a:sym typeface="Helvetica Neue"/>
                      </a:endParaRPr>
                    </a:p>
                  </a:txBody>
                  <a:tcPr marL="58700" marR="58700" marT="0" marB="0"/>
                </a:tc>
              </a:tr>
              <a:tr h="540000">
                <a:tc>
                  <a:txBody>
                    <a:bodyPr/>
                    <a:lstStyle/>
                    <a:p>
                      <a:pPr marL="0" marR="0" lvl="0" indent="0" algn="just" rtl="0">
                        <a:lnSpc>
                          <a:spcPct val="115000"/>
                        </a:lnSpc>
                        <a:spcBef>
                          <a:spcPts val="0"/>
                        </a:spcBef>
                        <a:spcAft>
                          <a:spcPts val="0"/>
                        </a:spcAft>
                        <a:buNone/>
                      </a:pPr>
                      <a:r>
                        <a:rPr lang="en-US" sz="1000" u="none" strike="noStrike" cap="none"/>
                        <a:t>1. Знаењето стекнато во училиште му помага на моето дете во професионалниот и приватниот живот</a:t>
                      </a:r>
                      <a:endParaRPr sz="1000" u="none" strike="noStrike" cap="none">
                        <a:solidFill>
                          <a:srgbClr val="262140"/>
                        </a:solidFill>
                        <a:latin typeface="Helvetica Neue"/>
                        <a:ea typeface="Helvetica Neue"/>
                        <a:cs typeface="Helvetica Neue"/>
                        <a:sym typeface="Helvetica Neue"/>
                      </a:endParaRPr>
                    </a:p>
                  </a:txBody>
                  <a:tcPr marL="58700" marR="58700" marT="0" marB="0"/>
                </a:tc>
                <a:tc>
                  <a:txBody>
                    <a:bodyPr/>
                    <a:lstStyle/>
                    <a:p>
                      <a:pPr marL="0" marR="0" lvl="0" indent="0" algn="just" rtl="0">
                        <a:lnSpc>
                          <a:spcPct val="115000"/>
                        </a:lnSpc>
                        <a:spcBef>
                          <a:spcPts val="0"/>
                        </a:spcBef>
                        <a:spcAft>
                          <a:spcPts val="0"/>
                        </a:spcAft>
                        <a:buNone/>
                      </a:pPr>
                      <a:r>
                        <a:rPr lang="en-US" sz="1000" u="none" strike="noStrike" cap="none"/>
                        <a:t>11,11</a:t>
                      </a:r>
                      <a:endParaRPr sz="1000" u="none" strike="noStrike" cap="none">
                        <a:solidFill>
                          <a:srgbClr val="262140"/>
                        </a:solidFill>
                        <a:latin typeface="Helvetica Neue"/>
                        <a:ea typeface="Helvetica Neue"/>
                        <a:cs typeface="Helvetica Neue"/>
                        <a:sym typeface="Helvetica Neue"/>
                      </a:endParaRPr>
                    </a:p>
                  </a:txBody>
                  <a:tcPr marL="58700" marR="58700" marT="0" marB="0"/>
                </a:tc>
                <a:tc>
                  <a:txBody>
                    <a:bodyPr/>
                    <a:lstStyle/>
                    <a:p>
                      <a:pPr marL="0" marR="0" lvl="0" indent="0" algn="just" rtl="0">
                        <a:lnSpc>
                          <a:spcPct val="115000"/>
                        </a:lnSpc>
                        <a:spcBef>
                          <a:spcPts val="0"/>
                        </a:spcBef>
                        <a:spcAft>
                          <a:spcPts val="0"/>
                        </a:spcAft>
                        <a:buNone/>
                      </a:pPr>
                      <a:r>
                        <a:rPr lang="en-US" sz="1000" u="none" strike="noStrike" cap="none"/>
                        <a:t>44,44</a:t>
                      </a:r>
                      <a:endParaRPr sz="1000" u="none" strike="noStrike" cap="none">
                        <a:solidFill>
                          <a:srgbClr val="262140"/>
                        </a:solidFill>
                        <a:latin typeface="Helvetica Neue"/>
                        <a:ea typeface="Helvetica Neue"/>
                        <a:cs typeface="Helvetica Neue"/>
                        <a:sym typeface="Helvetica Neue"/>
                      </a:endParaRPr>
                    </a:p>
                  </a:txBody>
                  <a:tcPr marL="58700" marR="58700" marT="0" marB="0"/>
                </a:tc>
                <a:tc>
                  <a:txBody>
                    <a:bodyPr/>
                    <a:lstStyle/>
                    <a:p>
                      <a:pPr marL="0" marR="0" lvl="0" indent="0" algn="just" rtl="0">
                        <a:lnSpc>
                          <a:spcPct val="115000"/>
                        </a:lnSpc>
                        <a:spcBef>
                          <a:spcPts val="0"/>
                        </a:spcBef>
                        <a:spcAft>
                          <a:spcPts val="0"/>
                        </a:spcAft>
                        <a:buNone/>
                      </a:pPr>
                      <a:r>
                        <a:rPr lang="en-US" sz="1000" u="none" strike="noStrike" cap="none"/>
                        <a:t>44,4419,44</a:t>
                      </a:r>
                      <a:endParaRPr sz="1000" u="none" strike="noStrike" cap="none">
                        <a:solidFill>
                          <a:srgbClr val="262140"/>
                        </a:solidFill>
                        <a:latin typeface="Helvetica Neue"/>
                        <a:ea typeface="Helvetica Neue"/>
                        <a:cs typeface="Helvetica Neue"/>
                        <a:sym typeface="Helvetica Neue"/>
                      </a:endParaRPr>
                    </a:p>
                  </a:txBody>
                  <a:tcPr marL="58700" marR="58700" marT="0" marB="0"/>
                </a:tc>
              </a:tr>
              <a:tr h="540000">
                <a:tc>
                  <a:txBody>
                    <a:bodyPr/>
                    <a:lstStyle/>
                    <a:p>
                      <a:pPr marL="0" marR="0" lvl="0" indent="0" algn="just" rtl="0">
                        <a:lnSpc>
                          <a:spcPct val="115000"/>
                        </a:lnSpc>
                        <a:spcBef>
                          <a:spcPts val="0"/>
                        </a:spcBef>
                        <a:spcAft>
                          <a:spcPts val="0"/>
                        </a:spcAft>
                        <a:buNone/>
                      </a:pPr>
                      <a:r>
                        <a:rPr lang="en-US" sz="1000" u="none" strike="noStrike" cap="none"/>
                        <a:t>2. Училишните знаења му помагаат на моето дете во осоамостојувањето и иницијативноста</a:t>
                      </a:r>
                      <a:endParaRPr sz="1000" u="none" strike="noStrike" cap="none">
                        <a:solidFill>
                          <a:srgbClr val="262140"/>
                        </a:solidFill>
                        <a:latin typeface="Helvetica Neue"/>
                        <a:ea typeface="Helvetica Neue"/>
                        <a:cs typeface="Helvetica Neue"/>
                        <a:sym typeface="Helvetica Neue"/>
                      </a:endParaRPr>
                    </a:p>
                  </a:txBody>
                  <a:tcPr marL="58700" marR="58700" marT="0" marB="0"/>
                </a:tc>
                <a:tc>
                  <a:txBody>
                    <a:bodyPr/>
                    <a:lstStyle/>
                    <a:p>
                      <a:pPr marL="0" marR="0" lvl="0" indent="0" algn="just" rtl="0">
                        <a:lnSpc>
                          <a:spcPct val="115000"/>
                        </a:lnSpc>
                        <a:spcBef>
                          <a:spcPts val="0"/>
                        </a:spcBef>
                        <a:spcAft>
                          <a:spcPts val="0"/>
                        </a:spcAft>
                        <a:buNone/>
                      </a:pPr>
                      <a:r>
                        <a:rPr lang="en-US" sz="1000" u="none" strike="noStrike" cap="none"/>
                        <a:t>19,44</a:t>
                      </a:r>
                      <a:endParaRPr sz="1000" u="none" strike="noStrike" cap="none">
                        <a:solidFill>
                          <a:srgbClr val="262140"/>
                        </a:solidFill>
                        <a:latin typeface="Helvetica Neue"/>
                        <a:ea typeface="Helvetica Neue"/>
                        <a:cs typeface="Helvetica Neue"/>
                        <a:sym typeface="Helvetica Neue"/>
                      </a:endParaRPr>
                    </a:p>
                  </a:txBody>
                  <a:tcPr marL="58700" marR="58700" marT="0" marB="0"/>
                </a:tc>
                <a:tc>
                  <a:txBody>
                    <a:bodyPr/>
                    <a:lstStyle/>
                    <a:p>
                      <a:pPr marL="0" marR="0" lvl="0" indent="0" algn="just" rtl="0">
                        <a:lnSpc>
                          <a:spcPct val="115000"/>
                        </a:lnSpc>
                        <a:spcBef>
                          <a:spcPts val="0"/>
                        </a:spcBef>
                        <a:spcAft>
                          <a:spcPts val="0"/>
                        </a:spcAft>
                        <a:buNone/>
                      </a:pPr>
                      <a:r>
                        <a:rPr lang="en-US" sz="1000" u="none" strike="noStrike" cap="none"/>
                        <a:t>36,11</a:t>
                      </a:r>
                      <a:endParaRPr sz="1000" u="none" strike="noStrike" cap="none">
                        <a:solidFill>
                          <a:srgbClr val="262140"/>
                        </a:solidFill>
                        <a:latin typeface="Helvetica Neue"/>
                        <a:ea typeface="Helvetica Neue"/>
                        <a:cs typeface="Helvetica Neue"/>
                        <a:sym typeface="Helvetica Neue"/>
                      </a:endParaRPr>
                    </a:p>
                  </a:txBody>
                  <a:tcPr marL="58700" marR="58700" marT="0" marB="0"/>
                </a:tc>
                <a:tc>
                  <a:txBody>
                    <a:bodyPr/>
                    <a:lstStyle/>
                    <a:p>
                      <a:pPr marL="0" marR="0" lvl="0" indent="0" algn="just" rtl="0">
                        <a:lnSpc>
                          <a:spcPct val="115000"/>
                        </a:lnSpc>
                        <a:spcBef>
                          <a:spcPts val="0"/>
                        </a:spcBef>
                        <a:spcAft>
                          <a:spcPts val="0"/>
                        </a:spcAft>
                        <a:buNone/>
                      </a:pPr>
                      <a:r>
                        <a:rPr lang="en-US" sz="1000" u="none" strike="noStrike" cap="none"/>
                        <a:t>44,44</a:t>
                      </a:r>
                      <a:endParaRPr sz="1000" u="none" strike="noStrike" cap="none">
                        <a:solidFill>
                          <a:srgbClr val="262140"/>
                        </a:solidFill>
                        <a:latin typeface="Helvetica Neue"/>
                        <a:ea typeface="Helvetica Neue"/>
                        <a:cs typeface="Helvetica Neue"/>
                        <a:sym typeface="Helvetica Neue"/>
                      </a:endParaRPr>
                    </a:p>
                  </a:txBody>
                  <a:tcPr marL="58700" marR="58700" marT="0" marB="0"/>
                </a:tc>
              </a:tr>
              <a:tr h="540000">
                <a:tc>
                  <a:txBody>
                    <a:bodyPr/>
                    <a:lstStyle/>
                    <a:p>
                      <a:pPr marL="0" marR="0" lvl="0" indent="0" algn="just" rtl="0">
                        <a:lnSpc>
                          <a:spcPct val="115000"/>
                        </a:lnSpc>
                        <a:spcBef>
                          <a:spcPts val="0"/>
                        </a:spcBef>
                        <a:spcAft>
                          <a:spcPts val="0"/>
                        </a:spcAft>
                        <a:buNone/>
                      </a:pPr>
                      <a:r>
                        <a:rPr lang="en-US" sz="1000" u="none" strike="noStrike" cap="none"/>
                        <a:t>3. Моето дете ги користи своите знаења стекнати на училиште во секојдневни животни ситуации</a:t>
                      </a:r>
                      <a:endParaRPr sz="1000" u="none" strike="noStrike" cap="none">
                        <a:solidFill>
                          <a:srgbClr val="262140"/>
                        </a:solidFill>
                        <a:latin typeface="Helvetica Neue"/>
                        <a:ea typeface="Helvetica Neue"/>
                        <a:cs typeface="Helvetica Neue"/>
                        <a:sym typeface="Helvetica Neue"/>
                      </a:endParaRPr>
                    </a:p>
                  </a:txBody>
                  <a:tcPr marL="58700" marR="58700" marT="0" marB="0"/>
                </a:tc>
                <a:tc>
                  <a:txBody>
                    <a:bodyPr/>
                    <a:lstStyle/>
                    <a:p>
                      <a:pPr marL="0" marR="0" lvl="0" indent="0" algn="l" rtl="0">
                        <a:lnSpc>
                          <a:spcPct val="115000"/>
                        </a:lnSpc>
                        <a:spcBef>
                          <a:spcPts val="0"/>
                        </a:spcBef>
                        <a:spcAft>
                          <a:spcPts val="0"/>
                        </a:spcAft>
                        <a:buNone/>
                      </a:pPr>
                      <a:r>
                        <a:rPr lang="en-US" sz="1000" u="none" strike="noStrike" cap="none"/>
                        <a:t>5,56</a:t>
                      </a:r>
                      <a:endParaRPr sz="1000" u="none" strike="noStrike" cap="none">
                        <a:solidFill>
                          <a:srgbClr val="262140"/>
                        </a:solidFill>
                        <a:latin typeface="Helvetica Neue"/>
                        <a:ea typeface="Helvetica Neue"/>
                        <a:cs typeface="Helvetica Neue"/>
                        <a:sym typeface="Helvetica Neue"/>
                      </a:endParaRPr>
                    </a:p>
                  </a:txBody>
                  <a:tcPr marL="58700" marR="58700" marT="0" marB="0"/>
                </a:tc>
                <a:tc>
                  <a:txBody>
                    <a:bodyPr/>
                    <a:lstStyle/>
                    <a:p>
                      <a:pPr marL="0" marR="0" lvl="0" indent="0" algn="l" rtl="0">
                        <a:lnSpc>
                          <a:spcPct val="115000"/>
                        </a:lnSpc>
                        <a:spcBef>
                          <a:spcPts val="0"/>
                        </a:spcBef>
                        <a:spcAft>
                          <a:spcPts val="0"/>
                        </a:spcAft>
                        <a:buNone/>
                      </a:pPr>
                      <a:r>
                        <a:rPr lang="en-US" sz="1000" u="none" strike="noStrike" cap="none"/>
                        <a:t>41,67</a:t>
                      </a:r>
                      <a:endParaRPr sz="1000" u="none" strike="noStrike" cap="none">
                        <a:solidFill>
                          <a:srgbClr val="262140"/>
                        </a:solidFill>
                        <a:latin typeface="Helvetica Neue"/>
                        <a:ea typeface="Helvetica Neue"/>
                        <a:cs typeface="Helvetica Neue"/>
                        <a:sym typeface="Helvetica Neue"/>
                      </a:endParaRPr>
                    </a:p>
                  </a:txBody>
                  <a:tcPr marL="58700" marR="58700" marT="0" marB="0"/>
                </a:tc>
                <a:tc>
                  <a:txBody>
                    <a:bodyPr/>
                    <a:lstStyle/>
                    <a:p>
                      <a:pPr marL="0" marR="0" lvl="0" indent="0" algn="l" rtl="0">
                        <a:lnSpc>
                          <a:spcPct val="115000"/>
                        </a:lnSpc>
                        <a:spcBef>
                          <a:spcPts val="0"/>
                        </a:spcBef>
                        <a:spcAft>
                          <a:spcPts val="0"/>
                        </a:spcAft>
                        <a:buNone/>
                      </a:pPr>
                      <a:r>
                        <a:rPr lang="en-US" sz="1000" u="none" strike="noStrike" cap="none"/>
                        <a:t>52,78</a:t>
                      </a:r>
                      <a:endParaRPr sz="1000" u="none" strike="noStrike" cap="none">
                        <a:solidFill>
                          <a:srgbClr val="262140"/>
                        </a:solidFill>
                        <a:latin typeface="Helvetica Neue"/>
                        <a:ea typeface="Helvetica Neue"/>
                        <a:cs typeface="Helvetica Neue"/>
                        <a:sym typeface="Helvetica Neue"/>
                      </a:endParaRPr>
                    </a:p>
                  </a:txBody>
                  <a:tcPr marL="58700" marR="58700" marT="0" marB="0"/>
                </a:tc>
              </a:tr>
              <a:tr h="360000">
                <a:tc>
                  <a:txBody>
                    <a:bodyPr/>
                    <a:lstStyle/>
                    <a:p>
                      <a:pPr marL="0" marR="0" lvl="0" indent="0" algn="l" rtl="0">
                        <a:lnSpc>
                          <a:spcPct val="115000"/>
                        </a:lnSpc>
                        <a:spcBef>
                          <a:spcPts val="0"/>
                        </a:spcBef>
                        <a:spcAft>
                          <a:spcPts val="0"/>
                        </a:spcAft>
                        <a:buNone/>
                      </a:pPr>
                      <a:r>
                        <a:rPr lang="en-US" sz="1000" u="none" strike="noStrike" cap="none"/>
                        <a:t>4. Постојано сум информиран за напредокот на моето дете на училиште</a:t>
                      </a:r>
                      <a:endParaRPr sz="1000" u="none" strike="noStrike" cap="none">
                        <a:solidFill>
                          <a:srgbClr val="262140"/>
                        </a:solidFill>
                        <a:latin typeface="Helvetica Neue"/>
                        <a:ea typeface="Helvetica Neue"/>
                        <a:cs typeface="Helvetica Neue"/>
                        <a:sym typeface="Helvetica Neue"/>
                      </a:endParaRPr>
                    </a:p>
                  </a:txBody>
                  <a:tcPr marL="58700" marR="58700" marT="0" marB="0"/>
                </a:tc>
                <a:tc>
                  <a:txBody>
                    <a:bodyPr/>
                    <a:lstStyle/>
                    <a:p>
                      <a:pPr marL="0" marR="0" lvl="0" indent="0" algn="just" rtl="0">
                        <a:lnSpc>
                          <a:spcPct val="115000"/>
                        </a:lnSpc>
                        <a:spcBef>
                          <a:spcPts val="0"/>
                        </a:spcBef>
                        <a:spcAft>
                          <a:spcPts val="0"/>
                        </a:spcAft>
                        <a:buNone/>
                      </a:pPr>
                      <a:r>
                        <a:rPr lang="en-US" sz="1000" u="none" strike="noStrike" cap="none"/>
                        <a:t>19,44</a:t>
                      </a:r>
                      <a:endParaRPr sz="1000" u="none" strike="noStrike" cap="none">
                        <a:solidFill>
                          <a:srgbClr val="262140"/>
                        </a:solidFill>
                        <a:latin typeface="Helvetica Neue"/>
                        <a:ea typeface="Helvetica Neue"/>
                        <a:cs typeface="Helvetica Neue"/>
                        <a:sym typeface="Helvetica Neue"/>
                      </a:endParaRPr>
                    </a:p>
                  </a:txBody>
                  <a:tcPr marL="58700" marR="58700" marT="0" marB="0"/>
                </a:tc>
                <a:tc>
                  <a:txBody>
                    <a:bodyPr/>
                    <a:lstStyle/>
                    <a:p>
                      <a:pPr marL="0" marR="0" lvl="0" indent="0" algn="just" rtl="0">
                        <a:lnSpc>
                          <a:spcPct val="115000"/>
                        </a:lnSpc>
                        <a:spcBef>
                          <a:spcPts val="0"/>
                        </a:spcBef>
                        <a:spcAft>
                          <a:spcPts val="0"/>
                        </a:spcAft>
                        <a:buNone/>
                      </a:pPr>
                      <a:r>
                        <a:rPr lang="en-US" sz="1000" u="none" strike="noStrike" cap="none"/>
                        <a:t>52,78</a:t>
                      </a:r>
                      <a:endParaRPr sz="1000" u="none" strike="noStrike" cap="none">
                        <a:solidFill>
                          <a:srgbClr val="262140"/>
                        </a:solidFill>
                        <a:latin typeface="Helvetica Neue"/>
                        <a:ea typeface="Helvetica Neue"/>
                        <a:cs typeface="Helvetica Neue"/>
                        <a:sym typeface="Helvetica Neue"/>
                      </a:endParaRPr>
                    </a:p>
                  </a:txBody>
                  <a:tcPr marL="58700" marR="58700" marT="0" marB="0"/>
                </a:tc>
                <a:tc>
                  <a:txBody>
                    <a:bodyPr/>
                    <a:lstStyle/>
                    <a:p>
                      <a:pPr marL="0" marR="0" lvl="0" indent="0" algn="just" rtl="0">
                        <a:lnSpc>
                          <a:spcPct val="115000"/>
                        </a:lnSpc>
                        <a:spcBef>
                          <a:spcPts val="0"/>
                        </a:spcBef>
                        <a:spcAft>
                          <a:spcPts val="0"/>
                        </a:spcAft>
                        <a:buNone/>
                      </a:pPr>
                      <a:r>
                        <a:rPr lang="en-US" sz="1000" u="none" strike="noStrike" cap="none"/>
                        <a:t>27,78</a:t>
                      </a:r>
                      <a:endParaRPr sz="1000" u="none" strike="noStrike" cap="none">
                        <a:solidFill>
                          <a:srgbClr val="262140"/>
                        </a:solidFill>
                        <a:latin typeface="Helvetica Neue"/>
                        <a:ea typeface="Helvetica Neue"/>
                        <a:cs typeface="Helvetica Neue"/>
                        <a:sym typeface="Helvetica Neue"/>
                      </a:endParaRPr>
                    </a:p>
                  </a:txBody>
                  <a:tcPr marL="58700" marR="58700" marT="0" marB="0"/>
                </a:tc>
              </a:tr>
              <a:tr h="540000">
                <a:tc>
                  <a:txBody>
                    <a:bodyPr/>
                    <a:lstStyle/>
                    <a:p>
                      <a:pPr marL="0" marR="0" lvl="0" indent="0" algn="just" rtl="0">
                        <a:lnSpc>
                          <a:spcPct val="115000"/>
                        </a:lnSpc>
                        <a:spcBef>
                          <a:spcPts val="0"/>
                        </a:spcBef>
                        <a:spcAft>
                          <a:spcPts val="0"/>
                        </a:spcAft>
                        <a:buNone/>
                      </a:pPr>
                      <a:r>
                        <a:rPr lang="en-US" sz="1000" u="none" strike="noStrike" cap="none"/>
                        <a:t>5.Знењата стекнати на училиште му помагаат на моето дете да одговори на прашањата на наставникот</a:t>
                      </a:r>
                      <a:endParaRPr sz="1000" u="none" strike="noStrike" cap="none">
                        <a:solidFill>
                          <a:srgbClr val="262140"/>
                        </a:solidFill>
                        <a:latin typeface="Helvetica Neue"/>
                        <a:ea typeface="Helvetica Neue"/>
                        <a:cs typeface="Helvetica Neue"/>
                        <a:sym typeface="Helvetica Neue"/>
                      </a:endParaRPr>
                    </a:p>
                  </a:txBody>
                  <a:tcPr marL="58700" marR="58700" marT="0" marB="0"/>
                </a:tc>
                <a:tc>
                  <a:txBody>
                    <a:bodyPr/>
                    <a:lstStyle/>
                    <a:p>
                      <a:pPr marL="0" marR="0" lvl="0" indent="0" algn="just" rtl="0">
                        <a:lnSpc>
                          <a:spcPct val="115000"/>
                        </a:lnSpc>
                        <a:spcBef>
                          <a:spcPts val="0"/>
                        </a:spcBef>
                        <a:spcAft>
                          <a:spcPts val="0"/>
                        </a:spcAft>
                        <a:buNone/>
                      </a:pPr>
                      <a:r>
                        <a:rPr lang="en-US" sz="1000" u="none" strike="noStrike" cap="none"/>
                        <a:t>8,33</a:t>
                      </a:r>
                      <a:endParaRPr sz="1000" u="none" strike="noStrike" cap="none">
                        <a:solidFill>
                          <a:srgbClr val="262140"/>
                        </a:solidFill>
                        <a:latin typeface="Helvetica Neue"/>
                        <a:ea typeface="Helvetica Neue"/>
                        <a:cs typeface="Helvetica Neue"/>
                        <a:sym typeface="Helvetica Neue"/>
                      </a:endParaRPr>
                    </a:p>
                  </a:txBody>
                  <a:tcPr marL="58700" marR="58700" marT="0" marB="0"/>
                </a:tc>
                <a:tc>
                  <a:txBody>
                    <a:bodyPr/>
                    <a:lstStyle/>
                    <a:p>
                      <a:pPr marL="0" marR="0" lvl="0" indent="0" algn="just" rtl="0">
                        <a:lnSpc>
                          <a:spcPct val="115000"/>
                        </a:lnSpc>
                        <a:spcBef>
                          <a:spcPts val="0"/>
                        </a:spcBef>
                        <a:spcAft>
                          <a:spcPts val="0"/>
                        </a:spcAft>
                        <a:buNone/>
                      </a:pPr>
                      <a:r>
                        <a:rPr lang="en-US" sz="1000" u="none" strike="noStrike" cap="none"/>
                        <a:t>58,33</a:t>
                      </a:r>
                      <a:endParaRPr sz="1000" u="none" strike="noStrike" cap="none">
                        <a:solidFill>
                          <a:srgbClr val="262140"/>
                        </a:solidFill>
                        <a:latin typeface="Helvetica Neue"/>
                        <a:ea typeface="Helvetica Neue"/>
                        <a:cs typeface="Helvetica Neue"/>
                        <a:sym typeface="Helvetica Neue"/>
                      </a:endParaRPr>
                    </a:p>
                  </a:txBody>
                  <a:tcPr marL="58700" marR="58700" marT="0" marB="0"/>
                </a:tc>
                <a:tc>
                  <a:txBody>
                    <a:bodyPr/>
                    <a:lstStyle/>
                    <a:p>
                      <a:pPr marL="0" marR="0" lvl="0" indent="0" algn="just" rtl="0">
                        <a:lnSpc>
                          <a:spcPct val="115000"/>
                        </a:lnSpc>
                        <a:spcBef>
                          <a:spcPts val="0"/>
                        </a:spcBef>
                        <a:spcAft>
                          <a:spcPts val="0"/>
                        </a:spcAft>
                        <a:buNone/>
                      </a:pPr>
                      <a:r>
                        <a:rPr lang="en-US" sz="1000" u="none" strike="noStrike" cap="none"/>
                        <a:t>33,33</a:t>
                      </a:r>
                      <a:endParaRPr sz="1000" u="none" strike="noStrike" cap="none">
                        <a:solidFill>
                          <a:srgbClr val="262140"/>
                        </a:solidFill>
                        <a:latin typeface="Helvetica Neue"/>
                        <a:ea typeface="Helvetica Neue"/>
                        <a:cs typeface="Helvetica Neue"/>
                        <a:sym typeface="Helvetica Neue"/>
                      </a:endParaRPr>
                    </a:p>
                  </a:txBody>
                  <a:tcPr marL="58700" marR="58700" marT="0" marB="0"/>
                </a:tc>
              </a:tr>
              <a:tr h="540000">
                <a:tc>
                  <a:txBody>
                    <a:bodyPr/>
                    <a:lstStyle/>
                    <a:p>
                      <a:pPr marL="0" marR="0" lvl="0" indent="0" algn="just" rtl="0">
                        <a:lnSpc>
                          <a:spcPct val="115000"/>
                        </a:lnSpc>
                        <a:spcBef>
                          <a:spcPts val="0"/>
                        </a:spcBef>
                        <a:spcAft>
                          <a:spcPts val="0"/>
                        </a:spcAft>
                        <a:buNone/>
                      </a:pPr>
                      <a:r>
                        <a:rPr lang="en-US" sz="1000" u="none" strike="noStrike" cap="none"/>
                        <a:t>6. Наставниците го охрабруваат моето дете да се вклучи во воннаставни активности</a:t>
                      </a:r>
                      <a:endParaRPr sz="1000" u="none" strike="noStrike" cap="none">
                        <a:solidFill>
                          <a:srgbClr val="262140"/>
                        </a:solidFill>
                        <a:latin typeface="Helvetica Neue"/>
                        <a:ea typeface="Helvetica Neue"/>
                        <a:cs typeface="Helvetica Neue"/>
                        <a:sym typeface="Helvetica Neue"/>
                      </a:endParaRPr>
                    </a:p>
                  </a:txBody>
                  <a:tcPr marL="58700" marR="58700" marT="0" marB="0"/>
                </a:tc>
                <a:tc>
                  <a:txBody>
                    <a:bodyPr/>
                    <a:lstStyle/>
                    <a:p>
                      <a:pPr marL="0" marR="0" lvl="0" indent="0" algn="just" rtl="0">
                        <a:lnSpc>
                          <a:spcPct val="115000"/>
                        </a:lnSpc>
                        <a:spcBef>
                          <a:spcPts val="0"/>
                        </a:spcBef>
                        <a:spcAft>
                          <a:spcPts val="0"/>
                        </a:spcAft>
                        <a:buNone/>
                      </a:pPr>
                      <a:r>
                        <a:rPr lang="en-US" sz="1000" b="1" u="none" strike="noStrike" cap="none">
                          <a:solidFill>
                            <a:srgbClr val="FF0000"/>
                          </a:solidFill>
                        </a:rPr>
                        <a:t>19,44</a:t>
                      </a:r>
                      <a:endParaRPr sz="1000" b="1" u="none" strike="noStrike" cap="none">
                        <a:solidFill>
                          <a:srgbClr val="FF0000"/>
                        </a:solidFill>
                        <a:latin typeface="Helvetica Neue"/>
                        <a:ea typeface="Helvetica Neue"/>
                        <a:cs typeface="Helvetica Neue"/>
                        <a:sym typeface="Helvetica Neue"/>
                      </a:endParaRPr>
                    </a:p>
                  </a:txBody>
                  <a:tcPr marL="58700" marR="58700" marT="0" marB="0"/>
                </a:tc>
                <a:tc>
                  <a:txBody>
                    <a:bodyPr/>
                    <a:lstStyle/>
                    <a:p>
                      <a:pPr marL="0" marR="0" lvl="0" indent="0" algn="just" rtl="0">
                        <a:lnSpc>
                          <a:spcPct val="115000"/>
                        </a:lnSpc>
                        <a:spcBef>
                          <a:spcPts val="0"/>
                        </a:spcBef>
                        <a:spcAft>
                          <a:spcPts val="0"/>
                        </a:spcAft>
                        <a:buNone/>
                      </a:pPr>
                      <a:r>
                        <a:rPr lang="en-US" sz="1000" b="1" u="none" strike="noStrike" cap="none">
                          <a:solidFill>
                            <a:srgbClr val="FF0000"/>
                          </a:solidFill>
                        </a:rPr>
                        <a:t>47,22</a:t>
                      </a:r>
                      <a:endParaRPr sz="1000" b="1" u="none" strike="noStrike" cap="none">
                        <a:solidFill>
                          <a:srgbClr val="FF0000"/>
                        </a:solidFill>
                        <a:latin typeface="Helvetica Neue"/>
                        <a:ea typeface="Helvetica Neue"/>
                        <a:cs typeface="Helvetica Neue"/>
                        <a:sym typeface="Helvetica Neue"/>
                      </a:endParaRPr>
                    </a:p>
                  </a:txBody>
                  <a:tcPr marL="58700" marR="58700" marT="0" marB="0"/>
                </a:tc>
                <a:tc>
                  <a:txBody>
                    <a:bodyPr/>
                    <a:lstStyle/>
                    <a:p>
                      <a:pPr marL="0" marR="0" lvl="0" indent="0" algn="just" rtl="0">
                        <a:lnSpc>
                          <a:spcPct val="115000"/>
                        </a:lnSpc>
                        <a:spcBef>
                          <a:spcPts val="0"/>
                        </a:spcBef>
                        <a:spcAft>
                          <a:spcPts val="0"/>
                        </a:spcAft>
                        <a:buNone/>
                      </a:pPr>
                      <a:r>
                        <a:rPr lang="en-US" sz="1000" b="1" u="none" strike="noStrike" cap="none">
                          <a:solidFill>
                            <a:srgbClr val="FF0000"/>
                          </a:solidFill>
                        </a:rPr>
                        <a:t>33,33</a:t>
                      </a:r>
                      <a:endParaRPr sz="1000" b="1" u="none" strike="noStrike" cap="none">
                        <a:solidFill>
                          <a:srgbClr val="FF0000"/>
                        </a:solidFill>
                        <a:latin typeface="Helvetica Neue"/>
                        <a:ea typeface="Helvetica Neue"/>
                        <a:cs typeface="Helvetica Neue"/>
                        <a:sym typeface="Helvetica Neue"/>
                      </a:endParaRPr>
                    </a:p>
                  </a:txBody>
                  <a:tcPr marL="58700" marR="58700" marT="0" marB="0"/>
                </a:tc>
              </a:tr>
              <a:tr h="540000">
                <a:tc>
                  <a:txBody>
                    <a:bodyPr/>
                    <a:lstStyle/>
                    <a:p>
                      <a:pPr marL="0" marR="0" lvl="0" indent="0" algn="just" rtl="0">
                        <a:lnSpc>
                          <a:spcPct val="115000"/>
                        </a:lnSpc>
                        <a:spcBef>
                          <a:spcPts val="0"/>
                        </a:spcBef>
                        <a:spcAft>
                          <a:spcPts val="0"/>
                        </a:spcAft>
                        <a:buNone/>
                      </a:pPr>
                      <a:r>
                        <a:rPr lang="en-US" sz="1000" u="none" strike="noStrike" cap="none"/>
                        <a:t>7.Воннаставните активности му помагаат на моето дете во секојдневни животни ситуации</a:t>
                      </a:r>
                      <a:endParaRPr sz="1000" u="none" strike="noStrike" cap="none">
                        <a:solidFill>
                          <a:srgbClr val="262140"/>
                        </a:solidFill>
                        <a:latin typeface="Helvetica Neue"/>
                        <a:ea typeface="Helvetica Neue"/>
                        <a:cs typeface="Helvetica Neue"/>
                        <a:sym typeface="Helvetica Neue"/>
                      </a:endParaRPr>
                    </a:p>
                  </a:txBody>
                  <a:tcPr marL="58700" marR="58700" marT="0" marB="0"/>
                </a:tc>
                <a:tc>
                  <a:txBody>
                    <a:bodyPr/>
                    <a:lstStyle/>
                    <a:p>
                      <a:pPr marL="0" marR="0" lvl="0" indent="0" algn="just" rtl="0">
                        <a:lnSpc>
                          <a:spcPct val="115000"/>
                        </a:lnSpc>
                        <a:spcBef>
                          <a:spcPts val="0"/>
                        </a:spcBef>
                        <a:spcAft>
                          <a:spcPts val="0"/>
                        </a:spcAft>
                        <a:buNone/>
                      </a:pPr>
                      <a:r>
                        <a:rPr lang="en-US" sz="1000" u="none" strike="noStrike" cap="none"/>
                        <a:t>38,89</a:t>
                      </a:r>
                      <a:endParaRPr sz="1000" u="none" strike="noStrike" cap="none">
                        <a:solidFill>
                          <a:srgbClr val="262140"/>
                        </a:solidFill>
                        <a:latin typeface="Helvetica Neue"/>
                        <a:ea typeface="Helvetica Neue"/>
                        <a:cs typeface="Helvetica Neue"/>
                        <a:sym typeface="Helvetica Neue"/>
                      </a:endParaRPr>
                    </a:p>
                  </a:txBody>
                  <a:tcPr marL="58700" marR="58700" marT="0" marB="0"/>
                </a:tc>
                <a:tc>
                  <a:txBody>
                    <a:bodyPr/>
                    <a:lstStyle/>
                    <a:p>
                      <a:pPr marL="0" marR="0" lvl="0" indent="0" algn="just" rtl="0">
                        <a:lnSpc>
                          <a:spcPct val="115000"/>
                        </a:lnSpc>
                        <a:spcBef>
                          <a:spcPts val="0"/>
                        </a:spcBef>
                        <a:spcAft>
                          <a:spcPts val="0"/>
                        </a:spcAft>
                        <a:buNone/>
                      </a:pPr>
                      <a:r>
                        <a:rPr lang="en-US" sz="1000" u="none" strike="noStrike" cap="none"/>
                        <a:t>55,56</a:t>
                      </a:r>
                      <a:endParaRPr sz="1000" u="none" strike="noStrike" cap="none">
                        <a:solidFill>
                          <a:srgbClr val="262140"/>
                        </a:solidFill>
                        <a:latin typeface="Helvetica Neue"/>
                        <a:ea typeface="Helvetica Neue"/>
                        <a:cs typeface="Helvetica Neue"/>
                        <a:sym typeface="Helvetica Neue"/>
                      </a:endParaRPr>
                    </a:p>
                  </a:txBody>
                  <a:tcPr marL="58700" marR="58700" marT="0" marB="0"/>
                </a:tc>
                <a:tc>
                  <a:txBody>
                    <a:bodyPr/>
                    <a:lstStyle/>
                    <a:p>
                      <a:pPr marL="0" marR="0" lvl="0" indent="0" algn="just" rtl="0">
                        <a:lnSpc>
                          <a:spcPct val="115000"/>
                        </a:lnSpc>
                        <a:spcBef>
                          <a:spcPts val="0"/>
                        </a:spcBef>
                        <a:spcAft>
                          <a:spcPts val="0"/>
                        </a:spcAft>
                        <a:buNone/>
                      </a:pPr>
                      <a:r>
                        <a:rPr lang="en-US" sz="1000" u="none" strike="noStrike" cap="none"/>
                        <a:t>5,56</a:t>
                      </a:r>
                      <a:endParaRPr sz="1000" u="none" strike="noStrike" cap="none">
                        <a:solidFill>
                          <a:srgbClr val="262140"/>
                        </a:solidFill>
                        <a:latin typeface="Helvetica Neue"/>
                        <a:ea typeface="Helvetica Neue"/>
                        <a:cs typeface="Helvetica Neue"/>
                        <a:sym typeface="Helvetica Neue"/>
                      </a:endParaRPr>
                    </a:p>
                  </a:txBody>
                  <a:tcPr marL="58700" marR="58700" marT="0" marB="0"/>
                </a:tc>
              </a:tr>
              <a:tr h="360000">
                <a:tc>
                  <a:txBody>
                    <a:bodyPr/>
                    <a:lstStyle/>
                    <a:p>
                      <a:pPr marL="0" marR="0" lvl="0" indent="0" algn="just" rtl="0">
                        <a:lnSpc>
                          <a:spcPct val="115000"/>
                        </a:lnSpc>
                        <a:spcBef>
                          <a:spcPts val="0"/>
                        </a:spcBef>
                        <a:spcAft>
                          <a:spcPts val="0"/>
                        </a:spcAft>
                        <a:buNone/>
                      </a:pPr>
                      <a:r>
                        <a:rPr lang="en-US" sz="1000" u="none" strike="noStrike" cap="none"/>
                        <a:t>8. Наставниците го вклучуваат моето дете во дополнителна/додатна настава</a:t>
                      </a:r>
                      <a:endParaRPr sz="1000" u="none" strike="noStrike" cap="none">
                        <a:solidFill>
                          <a:srgbClr val="262140"/>
                        </a:solidFill>
                        <a:latin typeface="Helvetica Neue"/>
                        <a:ea typeface="Helvetica Neue"/>
                        <a:cs typeface="Helvetica Neue"/>
                        <a:sym typeface="Helvetica Neue"/>
                      </a:endParaRPr>
                    </a:p>
                  </a:txBody>
                  <a:tcPr marL="58700" marR="58700" marT="0" marB="0"/>
                </a:tc>
                <a:tc>
                  <a:txBody>
                    <a:bodyPr/>
                    <a:lstStyle/>
                    <a:p>
                      <a:pPr marL="0" marR="0" lvl="0" indent="0" algn="just" rtl="0">
                        <a:lnSpc>
                          <a:spcPct val="115000"/>
                        </a:lnSpc>
                        <a:spcBef>
                          <a:spcPts val="0"/>
                        </a:spcBef>
                        <a:spcAft>
                          <a:spcPts val="0"/>
                        </a:spcAft>
                        <a:buNone/>
                      </a:pPr>
                      <a:r>
                        <a:rPr lang="en-US" sz="1000" u="none" strike="noStrike" cap="none"/>
                        <a:t>25</a:t>
                      </a:r>
                      <a:endParaRPr sz="1000" u="none" strike="noStrike" cap="none">
                        <a:solidFill>
                          <a:srgbClr val="262140"/>
                        </a:solidFill>
                        <a:latin typeface="Helvetica Neue"/>
                        <a:ea typeface="Helvetica Neue"/>
                        <a:cs typeface="Helvetica Neue"/>
                        <a:sym typeface="Helvetica Neue"/>
                      </a:endParaRPr>
                    </a:p>
                  </a:txBody>
                  <a:tcPr marL="58700" marR="58700" marT="0" marB="0"/>
                </a:tc>
                <a:tc>
                  <a:txBody>
                    <a:bodyPr/>
                    <a:lstStyle/>
                    <a:p>
                      <a:pPr marL="0" marR="0" lvl="0" indent="0" algn="just" rtl="0">
                        <a:lnSpc>
                          <a:spcPct val="115000"/>
                        </a:lnSpc>
                        <a:spcBef>
                          <a:spcPts val="0"/>
                        </a:spcBef>
                        <a:spcAft>
                          <a:spcPts val="0"/>
                        </a:spcAft>
                        <a:buNone/>
                      </a:pPr>
                      <a:r>
                        <a:rPr lang="en-US" sz="1000" u="none" strike="noStrike" cap="none"/>
                        <a:t>36,11</a:t>
                      </a:r>
                      <a:endParaRPr sz="1000" u="none" strike="noStrike" cap="none">
                        <a:solidFill>
                          <a:srgbClr val="262140"/>
                        </a:solidFill>
                        <a:latin typeface="Helvetica Neue"/>
                        <a:ea typeface="Helvetica Neue"/>
                        <a:cs typeface="Helvetica Neue"/>
                        <a:sym typeface="Helvetica Neue"/>
                      </a:endParaRPr>
                    </a:p>
                  </a:txBody>
                  <a:tcPr marL="58700" marR="58700" marT="0" marB="0"/>
                </a:tc>
                <a:tc>
                  <a:txBody>
                    <a:bodyPr/>
                    <a:lstStyle/>
                    <a:p>
                      <a:pPr marL="0" marR="0" lvl="0" indent="0" algn="just" rtl="0">
                        <a:lnSpc>
                          <a:spcPct val="115000"/>
                        </a:lnSpc>
                        <a:spcBef>
                          <a:spcPts val="0"/>
                        </a:spcBef>
                        <a:spcAft>
                          <a:spcPts val="0"/>
                        </a:spcAft>
                        <a:buNone/>
                      </a:pPr>
                      <a:r>
                        <a:rPr lang="en-US" sz="1000" u="none" strike="noStrike" cap="none"/>
                        <a:t>38,89</a:t>
                      </a:r>
                      <a:endParaRPr sz="1000" u="none" strike="noStrike" cap="none">
                        <a:solidFill>
                          <a:srgbClr val="262140"/>
                        </a:solidFill>
                        <a:latin typeface="Helvetica Neue"/>
                        <a:ea typeface="Helvetica Neue"/>
                        <a:cs typeface="Helvetica Neue"/>
                        <a:sym typeface="Helvetica Neue"/>
                      </a:endParaRPr>
                    </a:p>
                  </a:txBody>
                  <a:tcPr marL="58700" marR="58700" marT="0" marB="0"/>
                </a:tc>
              </a:tr>
              <a:tr h="180000">
                <a:tc>
                  <a:txBody>
                    <a:bodyPr/>
                    <a:lstStyle/>
                    <a:p>
                      <a:pPr marL="0" marR="0" lvl="0" indent="0" algn="just" rtl="0">
                        <a:lnSpc>
                          <a:spcPct val="115000"/>
                        </a:lnSpc>
                        <a:spcBef>
                          <a:spcPts val="0"/>
                        </a:spcBef>
                        <a:spcAft>
                          <a:spcPts val="0"/>
                        </a:spcAft>
                        <a:buNone/>
                      </a:pPr>
                      <a:r>
                        <a:rPr lang="en-US" sz="1000" u="none" strike="noStrike" cap="none"/>
                        <a:t>9. Моето дете учествува на натпревари </a:t>
                      </a:r>
                      <a:endParaRPr sz="1000" u="none" strike="noStrike" cap="none">
                        <a:solidFill>
                          <a:srgbClr val="262140"/>
                        </a:solidFill>
                        <a:latin typeface="Helvetica Neue"/>
                        <a:ea typeface="Helvetica Neue"/>
                        <a:cs typeface="Helvetica Neue"/>
                        <a:sym typeface="Helvetica Neue"/>
                      </a:endParaRPr>
                    </a:p>
                  </a:txBody>
                  <a:tcPr marL="58700" marR="58700" marT="0" marB="0"/>
                </a:tc>
                <a:tc>
                  <a:txBody>
                    <a:bodyPr/>
                    <a:lstStyle/>
                    <a:p>
                      <a:pPr marL="0" marR="0" lvl="0" indent="0" algn="just" rtl="0">
                        <a:lnSpc>
                          <a:spcPct val="115000"/>
                        </a:lnSpc>
                        <a:spcBef>
                          <a:spcPts val="0"/>
                        </a:spcBef>
                        <a:spcAft>
                          <a:spcPts val="0"/>
                        </a:spcAft>
                        <a:buNone/>
                      </a:pPr>
                      <a:r>
                        <a:rPr lang="en-US" sz="1000" u="none" strike="noStrike" cap="none"/>
                        <a:t>19,44</a:t>
                      </a:r>
                      <a:endParaRPr sz="1000" u="none" strike="noStrike" cap="none">
                        <a:solidFill>
                          <a:srgbClr val="262140"/>
                        </a:solidFill>
                        <a:latin typeface="Helvetica Neue"/>
                        <a:ea typeface="Helvetica Neue"/>
                        <a:cs typeface="Helvetica Neue"/>
                        <a:sym typeface="Helvetica Neue"/>
                      </a:endParaRPr>
                    </a:p>
                  </a:txBody>
                  <a:tcPr marL="58700" marR="58700" marT="0" marB="0"/>
                </a:tc>
                <a:tc>
                  <a:txBody>
                    <a:bodyPr/>
                    <a:lstStyle/>
                    <a:p>
                      <a:pPr marL="0" marR="0" lvl="0" indent="0" algn="just" rtl="0">
                        <a:lnSpc>
                          <a:spcPct val="115000"/>
                        </a:lnSpc>
                        <a:spcBef>
                          <a:spcPts val="0"/>
                        </a:spcBef>
                        <a:spcAft>
                          <a:spcPts val="0"/>
                        </a:spcAft>
                        <a:buNone/>
                      </a:pPr>
                      <a:r>
                        <a:rPr lang="en-US" sz="1000" u="none" strike="noStrike" cap="none"/>
                        <a:t>19,44</a:t>
                      </a:r>
                      <a:endParaRPr sz="1000" u="none" strike="noStrike" cap="none">
                        <a:solidFill>
                          <a:srgbClr val="262140"/>
                        </a:solidFill>
                        <a:latin typeface="Helvetica Neue"/>
                        <a:ea typeface="Helvetica Neue"/>
                        <a:cs typeface="Helvetica Neue"/>
                        <a:sym typeface="Helvetica Neue"/>
                      </a:endParaRPr>
                    </a:p>
                  </a:txBody>
                  <a:tcPr marL="58700" marR="58700" marT="0" marB="0"/>
                </a:tc>
                <a:tc>
                  <a:txBody>
                    <a:bodyPr/>
                    <a:lstStyle/>
                    <a:p>
                      <a:pPr marL="0" marR="0" lvl="0" indent="0" algn="just" rtl="0">
                        <a:lnSpc>
                          <a:spcPct val="115000"/>
                        </a:lnSpc>
                        <a:spcBef>
                          <a:spcPts val="0"/>
                        </a:spcBef>
                        <a:spcAft>
                          <a:spcPts val="0"/>
                        </a:spcAft>
                        <a:buNone/>
                      </a:pPr>
                      <a:r>
                        <a:rPr lang="en-US" sz="1000" u="none" strike="noStrike" cap="none"/>
                        <a:t>61,11</a:t>
                      </a:r>
                      <a:endParaRPr sz="1000" u="none" strike="noStrike" cap="none">
                        <a:solidFill>
                          <a:srgbClr val="262140"/>
                        </a:solidFill>
                        <a:latin typeface="Helvetica Neue"/>
                        <a:ea typeface="Helvetica Neue"/>
                        <a:cs typeface="Helvetica Neue"/>
                        <a:sym typeface="Helvetica Neue"/>
                      </a:endParaRPr>
                    </a:p>
                  </a:txBody>
                  <a:tcPr marL="58700" marR="58700" marT="0" marB="0"/>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12"/>
          <p:cNvSpPr txBox="1">
            <a:spLocks noGrp="1"/>
          </p:cNvSpPr>
          <p:nvPr>
            <p:ph type="ftr" idx="11"/>
          </p:nvPr>
        </p:nvSpPr>
        <p:spPr>
          <a:xfrm>
            <a:off x="432000" y="6439820"/>
            <a:ext cx="5664000" cy="295062"/>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a:t>Add a footer</a:t>
            </a:r>
            <a:endParaRPr/>
          </a:p>
        </p:txBody>
      </p:sp>
      <p:sp>
        <p:nvSpPr>
          <p:cNvPr id="312" name="Google Shape;312;p12"/>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12</a:t>
            </a:fld>
            <a:endParaRPr/>
          </a:p>
        </p:txBody>
      </p:sp>
      <p:graphicFrame>
        <p:nvGraphicFramePr>
          <p:cNvPr id="313" name="Google Shape;313;p12"/>
          <p:cNvGraphicFramePr/>
          <p:nvPr/>
        </p:nvGraphicFramePr>
        <p:xfrm>
          <a:off x="69126" y="183769"/>
          <a:ext cx="3000000" cy="3000000"/>
        </p:xfrm>
        <a:graphic>
          <a:graphicData uri="http://schemas.openxmlformats.org/drawingml/2006/table">
            <a:tbl>
              <a:tblPr firstRow="1" firstCol="1" bandRow="1">
                <a:noFill/>
                <a:tableStyleId>{461CA888-9750-4303-B76F-802B871D50D4}</a:tableStyleId>
              </a:tblPr>
              <a:tblGrid>
                <a:gridCol w="2962975"/>
                <a:gridCol w="881550"/>
                <a:gridCol w="638975"/>
                <a:gridCol w="785425"/>
              </a:tblGrid>
              <a:tr h="748800">
                <a:tc>
                  <a:txBody>
                    <a:bodyPr/>
                    <a:lstStyle/>
                    <a:p>
                      <a:pPr marL="0" marR="0" lvl="0" indent="0" algn="just" rtl="0">
                        <a:lnSpc>
                          <a:spcPct val="115000"/>
                        </a:lnSpc>
                        <a:spcBef>
                          <a:spcPts val="0"/>
                        </a:spcBef>
                        <a:spcAft>
                          <a:spcPts val="0"/>
                        </a:spcAft>
                        <a:buNone/>
                      </a:pPr>
                      <a:r>
                        <a:rPr lang="en-US" sz="1100" u="none" strike="noStrike" cap="none"/>
                        <a:t>Исказ-родители/Учење и настава</a:t>
                      </a:r>
                      <a:endParaRPr sz="1100" u="none" strike="noStrike" cap="none">
                        <a:solidFill>
                          <a:srgbClr val="262140"/>
                        </a:solidFill>
                        <a:latin typeface="Helvetica Neue"/>
                        <a:ea typeface="Helvetica Neue"/>
                        <a:cs typeface="Helvetica Neue"/>
                        <a:sym typeface="Helvetica Neue"/>
                      </a:endParaRPr>
                    </a:p>
                  </a:txBody>
                  <a:tcPr marL="61050" marR="61050" marT="0" marB="0"/>
                </a:tc>
                <a:tc>
                  <a:txBody>
                    <a:bodyPr/>
                    <a:lstStyle/>
                    <a:p>
                      <a:pPr marL="0" marR="0" lvl="0" indent="0" algn="ctr" rtl="0">
                        <a:lnSpc>
                          <a:spcPct val="115000"/>
                        </a:lnSpc>
                        <a:spcBef>
                          <a:spcPts val="0"/>
                        </a:spcBef>
                        <a:spcAft>
                          <a:spcPts val="0"/>
                        </a:spcAft>
                        <a:buNone/>
                      </a:pPr>
                      <a:r>
                        <a:rPr lang="en-US" sz="1100" u="none" strike="noStrike" cap="none"/>
                        <a:t>Не се согласувам</a:t>
                      </a:r>
                      <a:endParaRPr sz="1100" u="none" strike="noStrike" cap="none">
                        <a:solidFill>
                          <a:srgbClr val="262140"/>
                        </a:solidFill>
                        <a:latin typeface="Helvetica Neue"/>
                        <a:ea typeface="Helvetica Neue"/>
                        <a:cs typeface="Helvetica Neue"/>
                        <a:sym typeface="Helvetica Neue"/>
                      </a:endParaRPr>
                    </a:p>
                  </a:txBody>
                  <a:tcPr marL="61050" marR="61050" marT="0" marB="0"/>
                </a:tc>
                <a:tc>
                  <a:txBody>
                    <a:bodyPr/>
                    <a:lstStyle/>
                    <a:p>
                      <a:pPr marL="0" marR="0" lvl="0" indent="0" algn="ctr" rtl="0">
                        <a:lnSpc>
                          <a:spcPct val="115000"/>
                        </a:lnSpc>
                        <a:spcBef>
                          <a:spcPts val="0"/>
                        </a:spcBef>
                        <a:spcAft>
                          <a:spcPts val="0"/>
                        </a:spcAft>
                        <a:buNone/>
                      </a:pPr>
                      <a:r>
                        <a:rPr lang="en-US" sz="1100" u="none" strike="noStrike" cap="none"/>
                        <a:t>Делумно се согласувам</a:t>
                      </a:r>
                      <a:endParaRPr sz="1100" u="none" strike="noStrike" cap="none">
                        <a:solidFill>
                          <a:srgbClr val="262140"/>
                        </a:solidFill>
                        <a:latin typeface="Helvetica Neue"/>
                        <a:ea typeface="Helvetica Neue"/>
                        <a:cs typeface="Helvetica Neue"/>
                        <a:sym typeface="Helvetica Neue"/>
                      </a:endParaRPr>
                    </a:p>
                  </a:txBody>
                  <a:tcPr marL="61050" marR="61050" marT="0" marB="0"/>
                </a:tc>
                <a:tc>
                  <a:txBody>
                    <a:bodyPr/>
                    <a:lstStyle/>
                    <a:p>
                      <a:pPr marL="0" marR="0" lvl="0" indent="0" algn="ctr" rtl="0">
                        <a:lnSpc>
                          <a:spcPct val="115000"/>
                        </a:lnSpc>
                        <a:spcBef>
                          <a:spcPts val="0"/>
                        </a:spcBef>
                        <a:spcAft>
                          <a:spcPts val="0"/>
                        </a:spcAft>
                        <a:buNone/>
                      </a:pPr>
                      <a:r>
                        <a:rPr lang="en-US" sz="1100" u="none" strike="noStrike" cap="none"/>
                        <a:t>Се согласувам</a:t>
                      </a:r>
                      <a:endParaRPr sz="1100" u="none" strike="noStrike" cap="none">
                        <a:solidFill>
                          <a:srgbClr val="262140"/>
                        </a:solidFill>
                        <a:latin typeface="Helvetica Neue"/>
                        <a:ea typeface="Helvetica Neue"/>
                        <a:cs typeface="Helvetica Neue"/>
                        <a:sym typeface="Helvetica Neue"/>
                      </a:endParaRPr>
                    </a:p>
                  </a:txBody>
                  <a:tcPr marL="61050" marR="61050" marT="0" marB="0"/>
                </a:tc>
              </a:tr>
              <a:tr h="561600">
                <a:tc>
                  <a:txBody>
                    <a:bodyPr/>
                    <a:lstStyle/>
                    <a:p>
                      <a:pPr marL="0" marR="0" lvl="0" indent="0" algn="just" rtl="0">
                        <a:lnSpc>
                          <a:spcPct val="115000"/>
                        </a:lnSpc>
                        <a:spcBef>
                          <a:spcPts val="0"/>
                        </a:spcBef>
                        <a:spcAft>
                          <a:spcPts val="0"/>
                        </a:spcAft>
                        <a:buNone/>
                      </a:pPr>
                      <a:r>
                        <a:rPr lang="en-US" sz="1100" u="none" strike="noStrike" cap="none"/>
                        <a:t>1. Знаењето стекнато во училиште му помага на моето дете во професионалниот и приватниот живот</a:t>
                      </a:r>
                      <a:endParaRPr sz="1100" u="none" strike="noStrike" cap="none">
                        <a:solidFill>
                          <a:srgbClr val="262140"/>
                        </a:solidFill>
                        <a:latin typeface="Helvetica Neue"/>
                        <a:ea typeface="Helvetica Neue"/>
                        <a:cs typeface="Helvetica Neue"/>
                        <a:sym typeface="Helvetica Neue"/>
                      </a:endParaRPr>
                    </a:p>
                  </a:txBody>
                  <a:tcPr marL="61050" marR="61050" marT="0" marB="0"/>
                </a:tc>
                <a:tc>
                  <a:txBody>
                    <a:bodyPr/>
                    <a:lstStyle/>
                    <a:p>
                      <a:pPr marL="0" marR="0" lvl="0" indent="0" algn="just" rtl="0">
                        <a:lnSpc>
                          <a:spcPct val="115000"/>
                        </a:lnSpc>
                        <a:spcBef>
                          <a:spcPts val="0"/>
                        </a:spcBef>
                        <a:spcAft>
                          <a:spcPts val="0"/>
                        </a:spcAft>
                        <a:buNone/>
                      </a:pPr>
                      <a:r>
                        <a:rPr lang="en-US" sz="1100" u="none" strike="noStrike" cap="none"/>
                        <a:t>11,11</a:t>
                      </a:r>
                      <a:endParaRPr sz="1100" u="none" strike="noStrike" cap="none">
                        <a:solidFill>
                          <a:srgbClr val="262140"/>
                        </a:solidFill>
                        <a:latin typeface="Helvetica Neue"/>
                        <a:ea typeface="Helvetica Neue"/>
                        <a:cs typeface="Helvetica Neue"/>
                        <a:sym typeface="Helvetica Neue"/>
                      </a:endParaRPr>
                    </a:p>
                  </a:txBody>
                  <a:tcPr marL="61050" marR="61050" marT="0" marB="0"/>
                </a:tc>
                <a:tc>
                  <a:txBody>
                    <a:bodyPr/>
                    <a:lstStyle/>
                    <a:p>
                      <a:pPr marL="0" marR="0" lvl="0" indent="0" algn="just" rtl="0">
                        <a:lnSpc>
                          <a:spcPct val="115000"/>
                        </a:lnSpc>
                        <a:spcBef>
                          <a:spcPts val="0"/>
                        </a:spcBef>
                        <a:spcAft>
                          <a:spcPts val="0"/>
                        </a:spcAft>
                        <a:buNone/>
                      </a:pPr>
                      <a:r>
                        <a:rPr lang="en-US" sz="1100" u="none" strike="noStrike" cap="none"/>
                        <a:t>44,44</a:t>
                      </a:r>
                      <a:endParaRPr sz="1100" u="none" strike="noStrike" cap="none">
                        <a:solidFill>
                          <a:srgbClr val="262140"/>
                        </a:solidFill>
                        <a:latin typeface="Helvetica Neue"/>
                        <a:ea typeface="Helvetica Neue"/>
                        <a:cs typeface="Helvetica Neue"/>
                        <a:sym typeface="Helvetica Neue"/>
                      </a:endParaRPr>
                    </a:p>
                  </a:txBody>
                  <a:tcPr marL="61050" marR="61050" marT="0" marB="0"/>
                </a:tc>
                <a:tc>
                  <a:txBody>
                    <a:bodyPr/>
                    <a:lstStyle/>
                    <a:p>
                      <a:pPr marL="0" marR="0" lvl="0" indent="0" algn="just" rtl="0">
                        <a:lnSpc>
                          <a:spcPct val="115000"/>
                        </a:lnSpc>
                        <a:spcBef>
                          <a:spcPts val="0"/>
                        </a:spcBef>
                        <a:spcAft>
                          <a:spcPts val="0"/>
                        </a:spcAft>
                        <a:buNone/>
                      </a:pPr>
                      <a:r>
                        <a:rPr lang="en-US" sz="1100" u="none" strike="noStrike" cap="none"/>
                        <a:t>44,44</a:t>
                      </a:r>
                      <a:endParaRPr sz="1100" u="none" strike="noStrike" cap="none">
                        <a:solidFill>
                          <a:srgbClr val="262140"/>
                        </a:solidFill>
                        <a:latin typeface="Helvetica Neue"/>
                        <a:ea typeface="Helvetica Neue"/>
                        <a:cs typeface="Helvetica Neue"/>
                        <a:sym typeface="Helvetica Neue"/>
                      </a:endParaRPr>
                    </a:p>
                  </a:txBody>
                  <a:tcPr marL="61050" marR="61050" marT="0" marB="0"/>
                </a:tc>
              </a:tr>
              <a:tr h="561600">
                <a:tc>
                  <a:txBody>
                    <a:bodyPr/>
                    <a:lstStyle/>
                    <a:p>
                      <a:pPr marL="0" marR="0" lvl="0" indent="0" algn="just" rtl="0">
                        <a:lnSpc>
                          <a:spcPct val="115000"/>
                        </a:lnSpc>
                        <a:spcBef>
                          <a:spcPts val="0"/>
                        </a:spcBef>
                        <a:spcAft>
                          <a:spcPts val="0"/>
                        </a:spcAft>
                        <a:buNone/>
                      </a:pPr>
                      <a:r>
                        <a:rPr lang="en-US" sz="1100" u="none" strike="noStrike" cap="none"/>
                        <a:t>2. Училишните знаења му помагаат на моето дете во осоамостојувањето и иницијативноста</a:t>
                      </a:r>
                      <a:endParaRPr sz="1100" u="none" strike="noStrike" cap="none">
                        <a:solidFill>
                          <a:srgbClr val="262140"/>
                        </a:solidFill>
                        <a:latin typeface="Helvetica Neue"/>
                        <a:ea typeface="Helvetica Neue"/>
                        <a:cs typeface="Helvetica Neue"/>
                        <a:sym typeface="Helvetica Neue"/>
                      </a:endParaRPr>
                    </a:p>
                  </a:txBody>
                  <a:tcPr marL="61050" marR="61050" marT="0" marB="0"/>
                </a:tc>
                <a:tc>
                  <a:txBody>
                    <a:bodyPr/>
                    <a:lstStyle/>
                    <a:p>
                      <a:pPr marL="0" marR="0" lvl="0" indent="0" algn="just" rtl="0">
                        <a:lnSpc>
                          <a:spcPct val="115000"/>
                        </a:lnSpc>
                        <a:spcBef>
                          <a:spcPts val="0"/>
                        </a:spcBef>
                        <a:spcAft>
                          <a:spcPts val="0"/>
                        </a:spcAft>
                        <a:buNone/>
                      </a:pPr>
                      <a:r>
                        <a:rPr lang="en-US" sz="1100" u="none" strike="noStrike" cap="none"/>
                        <a:t>19,44</a:t>
                      </a:r>
                      <a:endParaRPr sz="1100" u="none" strike="noStrike" cap="none">
                        <a:solidFill>
                          <a:srgbClr val="262140"/>
                        </a:solidFill>
                        <a:latin typeface="Helvetica Neue"/>
                        <a:ea typeface="Helvetica Neue"/>
                        <a:cs typeface="Helvetica Neue"/>
                        <a:sym typeface="Helvetica Neue"/>
                      </a:endParaRPr>
                    </a:p>
                  </a:txBody>
                  <a:tcPr marL="61050" marR="61050" marT="0" marB="0"/>
                </a:tc>
                <a:tc>
                  <a:txBody>
                    <a:bodyPr/>
                    <a:lstStyle/>
                    <a:p>
                      <a:pPr marL="0" marR="0" lvl="0" indent="0" algn="just" rtl="0">
                        <a:lnSpc>
                          <a:spcPct val="115000"/>
                        </a:lnSpc>
                        <a:spcBef>
                          <a:spcPts val="0"/>
                        </a:spcBef>
                        <a:spcAft>
                          <a:spcPts val="0"/>
                        </a:spcAft>
                        <a:buNone/>
                      </a:pPr>
                      <a:r>
                        <a:rPr lang="en-US" sz="1100" u="none" strike="noStrike" cap="none"/>
                        <a:t>36,11</a:t>
                      </a:r>
                      <a:endParaRPr sz="1100" u="none" strike="noStrike" cap="none">
                        <a:solidFill>
                          <a:srgbClr val="262140"/>
                        </a:solidFill>
                        <a:latin typeface="Helvetica Neue"/>
                        <a:ea typeface="Helvetica Neue"/>
                        <a:cs typeface="Helvetica Neue"/>
                        <a:sym typeface="Helvetica Neue"/>
                      </a:endParaRPr>
                    </a:p>
                  </a:txBody>
                  <a:tcPr marL="61050" marR="61050" marT="0" marB="0"/>
                </a:tc>
                <a:tc>
                  <a:txBody>
                    <a:bodyPr/>
                    <a:lstStyle/>
                    <a:p>
                      <a:pPr marL="0" marR="0" lvl="0" indent="0" algn="just" rtl="0">
                        <a:lnSpc>
                          <a:spcPct val="115000"/>
                        </a:lnSpc>
                        <a:spcBef>
                          <a:spcPts val="0"/>
                        </a:spcBef>
                        <a:spcAft>
                          <a:spcPts val="0"/>
                        </a:spcAft>
                        <a:buNone/>
                      </a:pPr>
                      <a:r>
                        <a:rPr lang="en-US" sz="1100" u="none" strike="noStrike" cap="none"/>
                        <a:t>44,44</a:t>
                      </a:r>
                      <a:endParaRPr sz="1100" u="none" strike="noStrike" cap="none">
                        <a:solidFill>
                          <a:srgbClr val="262140"/>
                        </a:solidFill>
                        <a:latin typeface="Helvetica Neue"/>
                        <a:ea typeface="Helvetica Neue"/>
                        <a:cs typeface="Helvetica Neue"/>
                        <a:sym typeface="Helvetica Neue"/>
                      </a:endParaRPr>
                    </a:p>
                  </a:txBody>
                  <a:tcPr marL="61050" marR="61050" marT="0" marB="0"/>
                </a:tc>
              </a:tr>
              <a:tr h="561600">
                <a:tc>
                  <a:txBody>
                    <a:bodyPr/>
                    <a:lstStyle/>
                    <a:p>
                      <a:pPr marL="0" marR="0" lvl="0" indent="0" algn="just" rtl="0">
                        <a:lnSpc>
                          <a:spcPct val="115000"/>
                        </a:lnSpc>
                        <a:spcBef>
                          <a:spcPts val="0"/>
                        </a:spcBef>
                        <a:spcAft>
                          <a:spcPts val="0"/>
                        </a:spcAft>
                        <a:buNone/>
                      </a:pPr>
                      <a:r>
                        <a:rPr lang="en-US" sz="1100" u="none" strike="noStrike" cap="none"/>
                        <a:t>3. Моето дете ги користи своите знаења стекнати на училиште во секојдневни животни ситуации</a:t>
                      </a:r>
                      <a:endParaRPr sz="1100" u="none" strike="noStrike" cap="none">
                        <a:solidFill>
                          <a:srgbClr val="262140"/>
                        </a:solidFill>
                        <a:latin typeface="Helvetica Neue"/>
                        <a:ea typeface="Helvetica Neue"/>
                        <a:cs typeface="Helvetica Neue"/>
                        <a:sym typeface="Helvetica Neue"/>
                      </a:endParaRPr>
                    </a:p>
                  </a:txBody>
                  <a:tcPr marL="61050" marR="61050" marT="0" marB="0"/>
                </a:tc>
                <a:tc>
                  <a:txBody>
                    <a:bodyPr/>
                    <a:lstStyle/>
                    <a:p>
                      <a:pPr marL="0" marR="0" lvl="0" indent="0" algn="l" rtl="0">
                        <a:lnSpc>
                          <a:spcPct val="115000"/>
                        </a:lnSpc>
                        <a:spcBef>
                          <a:spcPts val="0"/>
                        </a:spcBef>
                        <a:spcAft>
                          <a:spcPts val="0"/>
                        </a:spcAft>
                        <a:buNone/>
                      </a:pPr>
                      <a:r>
                        <a:rPr lang="en-US" sz="1100" u="none" strike="noStrike" cap="none"/>
                        <a:t>5,56</a:t>
                      </a:r>
                      <a:endParaRPr sz="1100" u="none" strike="noStrike" cap="none">
                        <a:solidFill>
                          <a:srgbClr val="262140"/>
                        </a:solidFill>
                        <a:latin typeface="Helvetica Neue"/>
                        <a:ea typeface="Helvetica Neue"/>
                        <a:cs typeface="Helvetica Neue"/>
                        <a:sym typeface="Helvetica Neue"/>
                      </a:endParaRPr>
                    </a:p>
                  </a:txBody>
                  <a:tcPr marL="61050" marR="61050" marT="0" marB="0"/>
                </a:tc>
                <a:tc>
                  <a:txBody>
                    <a:bodyPr/>
                    <a:lstStyle/>
                    <a:p>
                      <a:pPr marL="0" marR="0" lvl="0" indent="0" algn="l" rtl="0">
                        <a:lnSpc>
                          <a:spcPct val="115000"/>
                        </a:lnSpc>
                        <a:spcBef>
                          <a:spcPts val="0"/>
                        </a:spcBef>
                        <a:spcAft>
                          <a:spcPts val="0"/>
                        </a:spcAft>
                        <a:buNone/>
                      </a:pPr>
                      <a:r>
                        <a:rPr lang="en-US" sz="1100" u="none" strike="noStrike" cap="none"/>
                        <a:t>41,67</a:t>
                      </a:r>
                      <a:endParaRPr sz="1100" u="none" strike="noStrike" cap="none">
                        <a:solidFill>
                          <a:srgbClr val="262140"/>
                        </a:solidFill>
                        <a:latin typeface="Helvetica Neue"/>
                        <a:ea typeface="Helvetica Neue"/>
                        <a:cs typeface="Helvetica Neue"/>
                        <a:sym typeface="Helvetica Neue"/>
                      </a:endParaRPr>
                    </a:p>
                  </a:txBody>
                  <a:tcPr marL="61050" marR="61050" marT="0" marB="0"/>
                </a:tc>
                <a:tc>
                  <a:txBody>
                    <a:bodyPr/>
                    <a:lstStyle/>
                    <a:p>
                      <a:pPr marL="0" marR="0" lvl="0" indent="0" algn="l" rtl="0">
                        <a:lnSpc>
                          <a:spcPct val="115000"/>
                        </a:lnSpc>
                        <a:spcBef>
                          <a:spcPts val="0"/>
                        </a:spcBef>
                        <a:spcAft>
                          <a:spcPts val="0"/>
                        </a:spcAft>
                        <a:buNone/>
                      </a:pPr>
                      <a:r>
                        <a:rPr lang="en-US" sz="1100" u="none" strike="noStrike" cap="none"/>
                        <a:t>52,78</a:t>
                      </a:r>
                      <a:endParaRPr sz="1100" u="none" strike="noStrike" cap="none">
                        <a:solidFill>
                          <a:srgbClr val="262140"/>
                        </a:solidFill>
                        <a:latin typeface="Helvetica Neue"/>
                        <a:ea typeface="Helvetica Neue"/>
                        <a:cs typeface="Helvetica Neue"/>
                        <a:sym typeface="Helvetica Neue"/>
                      </a:endParaRPr>
                    </a:p>
                  </a:txBody>
                  <a:tcPr marL="61050" marR="61050" marT="0" marB="0"/>
                </a:tc>
              </a:tr>
              <a:tr h="374400">
                <a:tc>
                  <a:txBody>
                    <a:bodyPr/>
                    <a:lstStyle/>
                    <a:p>
                      <a:pPr marL="0" marR="0" lvl="0" indent="0" algn="l" rtl="0">
                        <a:lnSpc>
                          <a:spcPct val="115000"/>
                        </a:lnSpc>
                        <a:spcBef>
                          <a:spcPts val="0"/>
                        </a:spcBef>
                        <a:spcAft>
                          <a:spcPts val="0"/>
                        </a:spcAft>
                        <a:buNone/>
                      </a:pPr>
                      <a:r>
                        <a:rPr lang="en-US" sz="1100" u="none" strike="noStrike" cap="none"/>
                        <a:t>4. Постојано сум информиран за напредокот на моето дете на училиште</a:t>
                      </a:r>
                      <a:endParaRPr sz="1100" u="none" strike="noStrike" cap="none">
                        <a:solidFill>
                          <a:srgbClr val="262140"/>
                        </a:solidFill>
                        <a:latin typeface="Helvetica Neue"/>
                        <a:ea typeface="Helvetica Neue"/>
                        <a:cs typeface="Helvetica Neue"/>
                        <a:sym typeface="Helvetica Neue"/>
                      </a:endParaRPr>
                    </a:p>
                  </a:txBody>
                  <a:tcPr marL="61050" marR="61050" marT="0" marB="0"/>
                </a:tc>
                <a:tc>
                  <a:txBody>
                    <a:bodyPr/>
                    <a:lstStyle/>
                    <a:p>
                      <a:pPr marL="0" marR="0" lvl="0" indent="0" algn="just" rtl="0">
                        <a:lnSpc>
                          <a:spcPct val="115000"/>
                        </a:lnSpc>
                        <a:spcBef>
                          <a:spcPts val="0"/>
                        </a:spcBef>
                        <a:spcAft>
                          <a:spcPts val="0"/>
                        </a:spcAft>
                        <a:buNone/>
                      </a:pPr>
                      <a:r>
                        <a:rPr lang="en-US" sz="1100" u="none" strike="noStrike" cap="none"/>
                        <a:t>19,44</a:t>
                      </a:r>
                      <a:endParaRPr sz="1100" u="none" strike="noStrike" cap="none">
                        <a:solidFill>
                          <a:srgbClr val="262140"/>
                        </a:solidFill>
                        <a:latin typeface="Helvetica Neue"/>
                        <a:ea typeface="Helvetica Neue"/>
                        <a:cs typeface="Helvetica Neue"/>
                        <a:sym typeface="Helvetica Neue"/>
                      </a:endParaRPr>
                    </a:p>
                  </a:txBody>
                  <a:tcPr marL="61050" marR="61050" marT="0" marB="0"/>
                </a:tc>
                <a:tc>
                  <a:txBody>
                    <a:bodyPr/>
                    <a:lstStyle/>
                    <a:p>
                      <a:pPr marL="0" marR="0" lvl="0" indent="0" algn="just" rtl="0">
                        <a:lnSpc>
                          <a:spcPct val="115000"/>
                        </a:lnSpc>
                        <a:spcBef>
                          <a:spcPts val="0"/>
                        </a:spcBef>
                        <a:spcAft>
                          <a:spcPts val="0"/>
                        </a:spcAft>
                        <a:buNone/>
                      </a:pPr>
                      <a:r>
                        <a:rPr lang="en-US" sz="1100" u="none" strike="noStrike" cap="none"/>
                        <a:t>52,78</a:t>
                      </a:r>
                      <a:endParaRPr sz="1100" u="none" strike="noStrike" cap="none">
                        <a:solidFill>
                          <a:srgbClr val="262140"/>
                        </a:solidFill>
                        <a:latin typeface="Helvetica Neue"/>
                        <a:ea typeface="Helvetica Neue"/>
                        <a:cs typeface="Helvetica Neue"/>
                        <a:sym typeface="Helvetica Neue"/>
                      </a:endParaRPr>
                    </a:p>
                  </a:txBody>
                  <a:tcPr marL="61050" marR="61050" marT="0" marB="0"/>
                </a:tc>
                <a:tc>
                  <a:txBody>
                    <a:bodyPr/>
                    <a:lstStyle/>
                    <a:p>
                      <a:pPr marL="0" marR="0" lvl="0" indent="0" algn="just" rtl="0">
                        <a:lnSpc>
                          <a:spcPct val="115000"/>
                        </a:lnSpc>
                        <a:spcBef>
                          <a:spcPts val="0"/>
                        </a:spcBef>
                        <a:spcAft>
                          <a:spcPts val="0"/>
                        </a:spcAft>
                        <a:buNone/>
                      </a:pPr>
                      <a:r>
                        <a:rPr lang="en-US" sz="1100" u="none" strike="noStrike" cap="none"/>
                        <a:t>27,78</a:t>
                      </a:r>
                      <a:endParaRPr sz="1100" u="none" strike="noStrike" cap="none">
                        <a:solidFill>
                          <a:srgbClr val="262140"/>
                        </a:solidFill>
                        <a:latin typeface="Helvetica Neue"/>
                        <a:ea typeface="Helvetica Neue"/>
                        <a:cs typeface="Helvetica Neue"/>
                        <a:sym typeface="Helvetica Neue"/>
                      </a:endParaRPr>
                    </a:p>
                  </a:txBody>
                  <a:tcPr marL="61050" marR="61050" marT="0" marB="0"/>
                </a:tc>
              </a:tr>
              <a:tr h="561600">
                <a:tc>
                  <a:txBody>
                    <a:bodyPr/>
                    <a:lstStyle/>
                    <a:p>
                      <a:pPr marL="0" marR="0" lvl="0" indent="0" algn="just" rtl="0">
                        <a:lnSpc>
                          <a:spcPct val="115000"/>
                        </a:lnSpc>
                        <a:spcBef>
                          <a:spcPts val="0"/>
                        </a:spcBef>
                        <a:spcAft>
                          <a:spcPts val="0"/>
                        </a:spcAft>
                        <a:buNone/>
                      </a:pPr>
                      <a:r>
                        <a:rPr lang="en-US" sz="1100" u="none" strike="noStrike" cap="none"/>
                        <a:t>5.Знењата стекнати на училиште му помагаат на моето дете да одговори на прашањата на наставникот</a:t>
                      </a:r>
                      <a:endParaRPr sz="1100" u="none" strike="noStrike" cap="none">
                        <a:solidFill>
                          <a:srgbClr val="262140"/>
                        </a:solidFill>
                        <a:latin typeface="Helvetica Neue"/>
                        <a:ea typeface="Helvetica Neue"/>
                        <a:cs typeface="Helvetica Neue"/>
                        <a:sym typeface="Helvetica Neue"/>
                      </a:endParaRPr>
                    </a:p>
                  </a:txBody>
                  <a:tcPr marL="61050" marR="61050" marT="0" marB="0"/>
                </a:tc>
                <a:tc>
                  <a:txBody>
                    <a:bodyPr/>
                    <a:lstStyle/>
                    <a:p>
                      <a:pPr marL="0" marR="0" lvl="0" indent="0" algn="just" rtl="0">
                        <a:lnSpc>
                          <a:spcPct val="115000"/>
                        </a:lnSpc>
                        <a:spcBef>
                          <a:spcPts val="0"/>
                        </a:spcBef>
                        <a:spcAft>
                          <a:spcPts val="0"/>
                        </a:spcAft>
                        <a:buNone/>
                      </a:pPr>
                      <a:r>
                        <a:rPr lang="en-US" sz="1100" u="none" strike="noStrike" cap="none"/>
                        <a:t>8,33</a:t>
                      </a:r>
                      <a:endParaRPr sz="1100" u="none" strike="noStrike" cap="none">
                        <a:solidFill>
                          <a:srgbClr val="262140"/>
                        </a:solidFill>
                        <a:latin typeface="Helvetica Neue"/>
                        <a:ea typeface="Helvetica Neue"/>
                        <a:cs typeface="Helvetica Neue"/>
                        <a:sym typeface="Helvetica Neue"/>
                      </a:endParaRPr>
                    </a:p>
                  </a:txBody>
                  <a:tcPr marL="61050" marR="61050" marT="0" marB="0"/>
                </a:tc>
                <a:tc>
                  <a:txBody>
                    <a:bodyPr/>
                    <a:lstStyle/>
                    <a:p>
                      <a:pPr marL="0" marR="0" lvl="0" indent="0" algn="just" rtl="0">
                        <a:lnSpc>
                          <a:spcPct val="115000"/>
                        </a:lnSpc>
                        <a:spcBef>
                          <a:spcPts val="0"/>
                        </a:spcBef>
                        <a:spcAft>
                          <a:spcPts val="0"/>
                        </a:spcAft>
                        <a:buNone/>
                      </a:pPr>
                      <a:r>
                        <a:rPr lang="en-US" sz="1100" u="none" strike="noStrike" cap="none"/>
                        <a:t>58,33</a:t>
                      </a:r>
                      <a:endParaRPr sz="1100" u="none" strike="noStrike" cap="none">
                        <a:solidFill>
                          <a:srgbClr val="262140"/>
                        </a:solidFill>
                        <a:latin typeface="Helvetica Neue"/>
                        <a:ea typeface="Helvetica Neue"/>
                        <a:cs typeface="Helvetica Neue"/>
                        <a:sym typeface="Helvetica Neue"/>
                      </a:endParaRPr>
                    </a:p>
                  </a:txBody>
                  <a:tcPr marL="61050" marR="61050" marT="0" marB="0"/>
                </a:tc>
                <a:tc>
                  <a:txBody>
                    <a:bodyPr/>
                    <a:lstStyle/>
                    <a:p>
                      <a:pPr marL="0" marR="0" lvl="0" indent="0" algn="just" rtl="0">
                        <a:lnSpc>
                          <a:spcPct val="115000"/>
                        </a:lnSpc>
                        <a:spcBef>
                          <a:spcPts val="0"/>
                        </a:spcBef>
                        <a:spcAft>
                          <a:spcPts val="0"/>
                        </a:spcAft>
                        <a:buNone/>
                      </a:pPr>
                      <a:r>
                        <a:rPr lang="en-US" sz="1100" u="none" strike="noStrike" cap="none"/>
                        <a:t>33,33</a:t>
                      </a:r>
                      <a:endParaRPr sz="1100" u="none" strike="noStrike" cap="none">
                        <a:solidFill>
                          <a:srgbClr val="262140"/>
                        </a:solidFill>
                        <a:latin typeface="Helvetica Neue"/>
                        <a:ea typeface="Helvetica Neue"/>
                        <a:cs typeface="Helvetica Neue"/>
                        <a:sym typeface="Helvetica Neue"/>
                      </a:endParaRPr>
                    </a:p>
                  </a:txBody>
                  <a:tcPr marL="61050" marR="61050" marT="0" marB="0"/>
                </a:tc>
              </a:tr>
              <a:tr h="374400">
                <a:tc>
                  <a:txBody>
                    <a:bodyPr/>
                    <a:lstStyle/>
                    <a:p>
                      <a:pPr marL="0" marR="0" lvl="0" indent="0" algn="just" rtl="0">
                        <a:lnSpc>
                          <a:spcPct val="115000"/>
                        </a:lnSpc>
                        <a:spcBef>
                          <a:spcPts val="0"/>
                        </a:spcBef>
                        <a:spcAft>
                          <a:spcPts val="0"/>
                        </a:spcAft>
                        <a:buNone/>
                      </a:pPr>
                      <a:r>
                        <a:rPr lang="en-US" sz="1100" u="none" strike="noStrike" cap="none"/>
                        <a:t>6. Наставниците го охрабруваат моето дете да се вклучи во воннаставни активности</a:t>
                      </a:r>
                      <a:endParaRPr sz="1100" u="none" strike="noStrike" cap="none">
                        <a:solidFill>
                          <a:srgbClr val="262140"/>
                        </a:solidFill>
                        <a:latin typeface="Helvetica Neue"/>
                        <a:ea typeface="Helvetica Neue"/>
                        <a:cs typeface="Helvetica Neue"/>
                        <a:sym typeface="Helvetica Neue"/>
                      </a:endParaRPr>
                    </a:p>
                  </a:txBody>
                  <a:tcPr marL="61050" marR="61050" marT="0" marB="0"/>
                </a:tc>
                <a:tc>
                  <a:txBody>
                    <a:bodyPr/>
                    <a:lstStyle/>
                    <a:p>
                      <a:pPr marL="0" marR="0" lvl="0" indent="0" algn="just" rtl="0">
                        <a:lnSpc>
                          <a:spcPct val="115000"/>
                        </a:lnSpc>
                        <a:spcBef>
                          <a:spcPts val="0"/>
                        </a:spcBef>
                        <a:spcAft>
                          <a:spcPts val="0"/>
                        </a:spcAft>
                        <a:buNone/>
                      </a:pPr>
                      <a:r>
                        <a:rPr lang="en-US" sz="1100" u="none" strike="noStrike" cap="none"/>
                        <a:t>19,44</a:t>
                      </a:r>
                      <a:endParaRPr sz="1100" u="none" strike="noStrike" cap="none">
                        <a:solidFill>
                          <a:srgbClr val="262140"/>
                        </a:solidFill>
                        <a:latin typeface="Helvetica Neue"/>
                        <a:ea typeface="Helvetica Neue"/>
                        <a:cs typeface="Helvetica Neue"/>
                        <a:sym typeface="Helvetica Neue"/>
                      </a:endParaRPr>
                    </a:p>
                  </a:txBody>
                  <a:tcPr marL="61050" marR="61050" marT="0" marB="0"/>
                </a:tc>
                <a:tc>
                  <a:txBody>
                    <a:bodyPr/>
                    <a:lstStyle/>
                    <a:p>
                      <a:pPr marL="0" marR="0" lvl="0" indent="0" algn="just" rtl="0">
                        <a:lnSpc>
                          <a:spcPct val="115000"/>
                        </a:lnSpc>
                        <a:spcBef>
                          <a:spcPts val="0"/>
                        </a:spcBef>
                        <a:spcAft>
                          <a:spcPts val="0"/>
                        </a:spcAft>
                        <a:buNone/>
                      </a:pPr>
                      <a:r>
                        <a:rPr lang="en-US" sz="1100" u="none" strike="noStrike" cap="none"/>
                        <a:t>47,22</a:t>
                      </a:r>
                      <a:endParaRPr sz="1100" u="none" strike="noStrike" cap="none">
                        <a:solidFill>
                          <a:srgbClr val="262140"/>
                        </a:solidFill>
                        <a:latin typeface="Helvetica Neue"/>
                        <a:ea typeface="Helvetica Neue"/>
                        <a:cs typeface="Helvetica Neue"/>
                        <a:sym typeface="Helvetica Neue"/>
                      </a:endParaRPr>
                    </a:p>
                  </a:txBody>
                  <a:tcPr marL="61050" marR="61050" marT="0" marB="0"/>
                </a:tc>
                <a:tc>
                  <a:txBody>
                    <a:bodyPr/>
                    <a:lstStyle/>
                    <a:p>
                      <a:pPr marL="0" marR="0" lvl="0" indent="0" algn="just" rtl="0">
                        <a:lnSpc>
                          <a:spcPct val="115000"/>
                        </a:lnSpc>
                        <a:spcBef>
                          <a:spcPts val="0"/>
                        </a:spcBef>
                        <a:spcAft>
                          <a:spcPts val="0"/>
                        </a:spcAft>
                        <a:buNone/>
                      </a:pPr>
                      <a:r>
                        <a:rPr lang="en-US" sz="1100" u="none" strike="noStrike" cap="none"/>
                        <a:t>33,33</a:t>
                      </a:r>
                      <a:endParaRPr sz="1100" u="none" strike="noStrike" cap="none">
                        <a:solidFill>
                          <a:srgbClr val="262140"/>
                        </a:solidFill>
                        <a:latin typeface="Helvetica Neue"/>
                        <a:ea typeface="Helvetica Neue"/>
                        <a:cs typeface="Helvetica Neue"/>
                        <a:sym typeface="Helvetica Neue"/>
                      </a:endParaRPr>
                    </a:p>
                  </a:txBody>
                  <a:tcPr marL="61050" marR="61050" marT="0" marB="0"/>
                </a:tc>
              </a:tr>
              <a:tr h="374400">
                <a:tc>
                  <a:txBody>
                    <a:bodyPr/>
                    <a:lstStyle/>
                    <a:p>
                      <a:pPr marL="0" marR="0" lvl="0" indent="0" algn="just" rtl="0">
                        <a:lnSpc>
                          <a:spcPct val="115000"/>
                        </a:lnSpc>
                        <a:spcBef>
                          <a:spcPts val="0"/>
                        </a:spcBef>
                        <a:spcAft>
                          <a:spcPts val="0"/>
                        </a:spcAft>
                        <a:buNone/>
                      </a:pPr>
                      <a:r>
                        <a:rPr lang="en-US" sz="1100" u="none" strike="noStrike" cap="none"/>
                        <a:t>7.Воннаставните активности му помагаат на моето дете во секојдневни животни ситуации</a:t>
                      </a:r>
                      <a:endParaRPr sz="1100" u="none" strike="noStrike" cap="none">
                        <a:solidFill>
                          <a:srgbClr val="262140"/>
                        </a:solidFill>
                        <a:latin typeface="Helvetica Neue"/>
                        <a:ea typeface="Helvetica Neue"/>
                        <a:cs typeface="Helvetica Neue"/>
                        <a:sym typeface="Helvetica Neue"/>
                      </a:endParaRPr>
                    </a:p>
                  </a:txBody>
                  <a:tcPr marL="61050" marR="61050" marT="0" marB="0"/>
                </a:tc>
                <a:tc>
                  <a:txBody>
                    <a:bodyPr/>
                    <a:lstStyle/>
                    <a:p>
                      <a:pPr marL="0" marR="0" lvl="0" indent="0" algn="just" rtl="0">
                        <a:lnSpc>
                          <a:spcPct val="115000"/>
                        </a:lnSpc>
                        <a:spcBef>
                          <a:spcPts val="0"/>
                        </a:spcBef>
                        <a:spcAft>
                          <a:spcPts val="0"/>
                        </a:spcAft>
                        <a:buNone/>
                      </a:pPr>
                      <a:r>
                        <a:rPr lang="en-US" sz="1100" u="none" strike="noStrike" cap="none"/>
                        <a:t>38,89</a:t>
                      </a:r>
                      <a:endParaRPr sz="1100" u="none" strike="noStrike" cap="none">
                        <a:solidFill>
                          <a:srgbClr val="262140"/>
                        </a:solidFill>
                        <a:latin typeface="Helvetica Neue"/>
                        <a:ea typeface="Helvetica Neue"/>
                        <a:cs typeface="Helvetica Neue"/>
                        <a:sym typeface="Helvetica Neue"/>
                      </a:endParaRPr>
                    </a:p>
                  </a:txBody>
                  <a:tcPr marL="61050" marR="61050" marT="0" marB="0"/>
                </a:tc>
                <a:tc>
                  <a:txBody>
                    <a:bodyPr/>
                    <a:lstStyle/>
                    <a:p>
                      <a:pPr marL="0" marR="0" lvl="0" indent="0" algn="just" rtl="0">
                        <a:lnSpc>
                          <a:spcPct val="115000"/>
                        </a:lnSpc>
                        <a:spcBef>
                          <a:spcPts val="0"/>
                        </a:spcBef>
                        <a:spcAft>
                          <a:spcPts val="0"/>
                        </a:spcAft>
                        <a:buNone/>
                      </a:pPr>
                      <a:r>
                        <a:rPr lang="en-US" sz="1100" u="none" strike="noStrike" cap="none"/>
                        <a:t>55,56</a:t>
                      </a:r>
                      <a:endParaRPr sz="1100" u="none" strike="noStrike" cap="none">
                        <a:solidFill>
                          <a:srgbClr val="262140"/>
                        </a:solidFill>
                        <a:latin typeface="Helvetica Neue"/>
                        <a:ea typeface="Helvetica Neue"/>
                        <a:cs typeface="Helvetica Neue"/>
                        <a:sym typeface="Helvetica Neue"/>
                      </a:endParaRPr>
                    </a:p>
                  </a:txBody>
                  <a:tcPr marL="61050" marR="61050" marT="0" marB="0"/>
                </a:tc>
                <a:tc>
                  <a:txBody>
                    <a:bodyPr/>
                    <a:lstStyle/>
                    <a:p>
                      <a:pPr marL="0" marR="0" lvl="0" indent="0" algn="just" rtl="0">
                        <a:lnSpc>
                          <a:spcPct val="115000"/>
                        </a:lnSpc>
                        <a:spcBef>
                          <a:spcPts val="0"/>
                        </a:spcBef>
                        <a:spcAft>
                          <a:spcPts val="0"/>
                        </a:spcAft>
                        <a:buNone/>
                      </a:pPr>
                      <a:r>
                        <a:rPr lang="en-US" sz="1100" u="none" strike="noStrike" cap="none"/>
                        <a:t>5,56</a:t>
                      </a:r>
                      <a:endParaRPr sz="1100" u="none" strike="noStrike" cap="none">
                        <a:solidFill>
                          <a:srgbClr val="262140"/>
                        </a:solidFill>
                        <a:latin typeface="Helvetica Neue"/>
                        <a:ea typeface="Helvetica Neue"/>
                        <a:cs typeface="Helvetica Neue"/>
                        <a:sym typeface="Helvetica Neue"/>
                      </a:endParaRPr>
                    </a:p>
                  </a:txBody>
                  <a:tcPr marL="61050" marR="61050" marT="0" marB="0"/>
                </a:tc>
              </a:tr>
              <a:tr h="374400">
                <a:tc>
                  <a:txBody>
                    <a:bodyPr/>
                    <a:lstStyle/>
                    <a:p>
                      <a:pPr marL="0" marR="0" lvl="0" indent="0" algn="just" rtl="0">
                        <a:lnSpc>
                          <a:spcPct val="115000"/>
                        </a:lnSpc>
                        <a:spcBef>
                          <a:spcPts val="0"/>
                        </a:spcBef>
                        <a:spcAft>
                          <a:spcPts val="0"/>
                        </a:spcAft>
                        <a:buNone/>
                      </a:pPr>
                      <a:r>
                        <a:rPr lang="en-US" sz="1100" u="none" strike="noStrike" cap="none"/>
                        <a:t>8. Наставниците го вклучуваат моето дете во дополнителна/додатна настава</a:t>
                      </a:r>
                      <a:endParaRPr sz="1100" u="none" strike="noStrike" cap="none">
                        <a:solidFill>
                          <a:srgbClr val="262140"/>
                        </a:solidFill>
                        <a:latin typeface="Helvetica Neue"/>
                        <a:ea typeface="Helvetica Neue"/>
                        <a:cs typeface="Helvetica Neue"/>
                        <a:sym typeface="Helvetica Neue"/>
                      </a:endParaRPr>
                    </a:p>
                  </a:txBody>
                  <a:tcPr marL="61050" marR="61050" marT="0" marB="0"/>
                </a:tc>
                <a:tc>
                  <a:txBody>
                    <a:bodyPr/>
                    <a:lstStyle/>
                    <a:p>
                      <a:pPr marL="0" marR="0" lvl="0" indent="0" algn="just" rtl="0">
                        <a:lnSpc>
                          <a:spcPct val="115000"/>
                        </a:lnSpc>
                        <a:spcBef>
                          <a:spcPts val="0"/>
                        </a:spcBef>
                        <a:spcAft>
                          <a:spcPts val="0"/>
                        </a:spcAft>
                        <a:buNone/>
                      </a:pPr>
                      <a:r>
                        <a:rPr lang="en-US" sz="1100" u="none" strike="noStrike" cap="none"/>
                        <a:t>25</a:t>
                      </a:r>
                      <a:endParaRPr sz="1100" u="none" strike="noStrike" cap="none">
                        <a:solidFill>
                          <a:srgbClr val="262140"/>
                        </a:solidFill>
                        <a:latin typeface="Helvetica Neue"/>
                        <a:ea typeface="Helvetica Neue"/>
                        <a:cs typeface="Helvetica Neue"/>
                        <a:sym typeface="Helvetica Neue"/>
                      </a:endParaRPr>
                    </a:p>
                  </a:txBody>
                  <a:tcPr marL="61050" marR="61050" marT="0" marB="0"/>
                </a:tc>
                <a:tc>
                  <a:txBody>
                    <a:bodyPr/>
                    <a:lstStyle/>
                    <a:p>
                      <a:pPr marL="0" marR="0" lvl="0" indent="0" algn="just" rtl="0">
                        <a:lnSpc>
                          <a:spcPct val="115000"/>
                        </a:lnSpc>
                        <a:spcBef>
                          <a:spcPts val="0"/>
                        </a:spcBef>
                        <a:spcAft>
                          <a:spcPts val="0"/>
                        </a:spcAft>
                        <a:buNone/>
                      </a:pPr>
                      <a:r>
                        <a:rPr lang="en-US" sz="1100" u="none" strike="noStrike" cap="none"/>
                        <a:t>36,1138,89</a:t>
                      </a:r>
                      <a:endParaRPr sz="1100" u="none" strike="noStrike" cap="none">
                        <a:solidFill>
                          <a:srgbClr val="262140"/>
                        </a:solidFill>
                        <a:latin typeface="Helvetica Neue"/>
                        <a:ea typeface="Helvetica Neue"/>
                        <a:cs typeface="Helvetica Neue"/>
                        <a:sym typeface="Helvetica Neue"/>
                      </a:endParaRPr>
                    </a:p>
                  </a:txBody>
                  <a:tcPr marL="61050" marR="61050" marT="0" marB="0"/>
                </a:tc>
                <a:tc>
                  <a:txBody>
                    <a:bodyPr/>
                    <a:lstStyle/>
                    <a:p>
                      <a:pPr marL="0" marR="0" lvl="0" indent="0" algn="just" rtl="0">
                        <a:lnSpc>
                          <a:spcPct val="115000"/>
                        </a:lnSpc>
                        <a:spcBef>
                          <a:spcPts val="0"/>
                        </a:spcBef>
                        <a:spcAft>
                          <a:spcPts val="0"/>
                        </a:spcAft>
                        <a:buNone/>
                      </a:pPr>
                      <a:r>
                        <a:rPr lang="en-US" sz="1100" u="none" strike="noStrike" cap="none"/>
                        <a:t> </a:t>
                      </a:r>
                      <a:endParaRPr sz="1100" u="none" strike="noStrike" cap="none">
                        <a:solidFill>
                          <a:srgbClr val="262140"/>
                        </a:solidFill>
                        <a:latin typeface="Helvetica Neue"/>
                        <a:ea typeface="Helvetica Neue"/>
                        <a:cs typeface="Helvetica Neue"/>
                        <a:sym typeface="Helvetica Neue"/>
                      </a:endParaRPr>
                    </a:p>
                  </a:txBody>
                  <a:tcPr marL="61050" marR="61050" marT="0" marB="0"/>
                </a:tc>
              </a:tr>
              <a:tr h="187200">
                <a:tc>
                  <a:txBody>
                    <a:bodyPr/>
                    <a:lstStyle/>
                    <a:p>
                      <a:pPr marL="0" marR="0" lvl="0" indent="0" algn="just" rtl="0">
                        <a:lnSpc>
                          <a:spcPct val="115000"/>
                        </a:lnSpc>
                        <a:spcBef>
                          <a:spcPts val="0"/>
                        </a:spcBef>
                        <a:spcAft>
                          <a:spcPts val="0"/>
                        </a:spcAft>
                        <a:buNone/>
                      </a:pPr>
                      <a:r>
                        <a:rPr lang="en-US" sz="1100" u="none" strike="noStrike" cap="none"/>
                        <a:t>9. Моето дете учествува на натпревари </a:t>
                      </a:r>
                      <a:endParaRPr sz="1100" u="none" strike="noStrike" cap="none">
                        <a:solidFill>
                          <a:srgbClr val="262140"/>
                        </a:solidFill>
                        <a:latin typeface="Helvetica Neue"/>
                        <a:ea typeface="Helvetica Neue"/>
                        <a:cs typeface="Helvetica Neue"/>
                        <a:sym typeface="Helvetica Neue"/>
                      </a:endParaRPr>
                    </a:p>
                  </a:txBody>
                  <a:tcPr marL="61050" marR="61050" marT="0" marB="0"/>
                </a:tc>
                <a:tc>
                  <a:txBody>
                    <a:bodyPr/>
                    <a:lstStyle/>
                    <a:p>
                      <a:pPr marL="0" marR="0" lvl="0" indent="0" algn="just" rtl="0">
                        <a:lnSpc>
                          <a:spcPct val="115000"/>
                        </a:lnSpc>
                        <a:spcBef>
                          <a:spcPts val="0"/>
                        </a:spcBef>
                        <a:spcAft>
                          <a:spcPts val="0"/>
                        </a:spcAft>
                        <a:buNone/>
                      </a:pPr>
                      <a:r>
                        <a:rPr lang="en-US" sz="1100" u="none" strike="noStrike" cap="none"/>
                        <a:t>19,44</a:t>
                      </a:r>
                      <a:endParaRPr sz="1100" u="none" strike="noStrike" cap="none">
                        <a:solidFill>
                          <a:srgbClr val="262140"/>
                        </a:solidFill>
                        <a:latin typeface="Helvetica Neue"/>
                        <a:ea typeface="Helvetica Neue"/>
                        <a:cs typeface="Helvetica Neue"/>
                        <a:sym typeface="Helvetica Neue"/>
                      </a:endParaRPr>
                    </a:p>
                  </a:txBody>
                  <a:tcPr marL="61050" marR="61050" marT="0" marB="0"/>
                </a:tc>
                <a:tc>
                  <a:txBody>
                    <a:bodyPr/>
                    <a:lstStyle/>
                    <a:p>
                      <a:pPr marL="0" marR="0" lvl="0" indent="0" algn="just" rtl="0">
                        <a:lnSpc>
                          <a:spcPct val="115000"/>
                        </a:lnSpc>
                        <a:spcBef>
                          <a:spcPts val="0"/>
                        </a:spcBef>
                        <a:spcAft>
                          <a:spcPts val="0"/>
                        </a:spcAft>
                        <a:buNone/>
                      </a:pPr>
                      <a:r>
                        <a:rPr lang="en-US" sz="1100" u="none" strike="noStrike" cap="none"/>
                        <a:t>19,44</a:t>
                      </a:r>
                      <a:endParaRPr sz="1100" u="none" strike="noStrike" cap="none">
                        <a:solidFill>
                          <a:srgbClr val="262140"/>
                        </a:solidFill>
                        <a:latin typeface="Helvetica Neue"/>
                        <a:ea typeface="Helvetica Neue"/>
                        <a:cs typeface="Helvetica Neue"/>
                        <a:sym typeface="Helvetica Neue"/>
                      </a:endParaRPr>
                    </a:p>
                  </a:txBody>
                  <a:tcPr marL="61050" marR="61050" marT="0" marB="0"/>
                </a:tc>
                <a:tc>
                  <a:txBody>
                    <a:bodyPr/>
                    <a:lstStyle/>
                    <a:p>
                      <a:pPr marL="0" marR="0" lvl="0" indent="0" algn="just" rtl="0">
                        <a:lnSpc>
                          <a:spcPct val="115000"/>
                        </a:lnSpc>
                        <a:spcBef>
                          <a:spcPts val="0"/>
                        </a:spcBef>
                        <a:spcAft>
                          <a:spcPts val="0"/>
                        </a:spcAft>
                        <a:buNone/>
                      </a:pPr>
                      <a:r>
                        <a:rPr lang="en-US" sz="1100" u="none" strike="noStrike" cap="none"/>
                        <a:t>61,11</a:t>
                      </a:r>
                      <a:endParaRPr sz="1100" u="none" strike="noStrike" cap="none">
                        <a:solidFill>
                          <a:srgbClr val="262140"/>
                        </a:solidFill>
                        <a:latin typeface="Helvetica Neue"/>
                        <a:ea typeface="Helvetica Neue"/>
                        <a:cs typeface="Helvetica Neue"/>
                        <a:sym typeface="Helvetica Neue"/>
                      </a:endParaRPr>
                    </a:p>
                  </a:txBody>
                  <a:tcPr marL="61050" marR="61050" marT="0" marB="0"/>
                </a:tc>
              </a:tr>
            </a:tbl>
          </a:graphicData>
        </a:graphic>
      </p:graphicFrame>
      <p:graphicFrame>
        <p:nvGraphicFramePr>
          <p:cNvPr id="314" name="Google Shape;314;p12"/>
          <p:cNvGraphicFramePr/>
          <p:nvPr/>
        </p:nvGraphicFramePr>
        <p:xfrm>
          <a:off x="5632704" y="218470"/>
          <a:ext cx="3000000" cy="3000000"/>
        </p:xfrm>
        <a:graphic>
          <a:graphicData uri="http://schemas.openxmlformats.org/drawingml/2006/table">
            <a:tbl>
              <a:tblPr firstRow="1" firstCol="1" bandRow="1">
                <a:noFill/>
                <a:tableStyleId>{461CA888-9750-4303-B76F-802B871D50D4}</a:tableStyleId>
              </a:tblPr>
              <a:tblGrid>
                <a:gridCol w="484825"/>
                <a:gridCol w="2185550"/>
                <a:gridCol w="951300"/>
                <a:gridCol w="973425"/>
                <a:gridCol w="763275"/>
              </a:tblGrid>
              <a:tr h="275300">
                <a:tc>
                  <a:txBody>
                    <a:bodyPr/>
                    <a:lstStyle/>
                    <a:p>
                      <a:pPr marL="0" marR="0" lvl="0" indent="0" algn="l" rtl="0">
                        <a:lnSpc>
                          <a:spcPct val="107000"/>
                        </a:lnSpc>
                        <a:spcBef>
                          <a:spcPts val="0"/>
                        </a:spcBef>
                        <a:spcAft>
                          <a:spcPts val="0"/>
                        </a:spcAft>
                        <a:buNone/>
                      </a:pPr>
                      <a:r>
                        <a:rPr lang="en-US" sz="900" u="none" strike="noStrike" cap="none"/>
                        <a:t>Реден број</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Исказ-наставници/Поддршка на учениците</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Не се согласувам</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Делумно се согласувам</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Се согласувам</a:t>
                      </a:r>
                      <a:endParaRPr sz="900" u="none" strike="noStrike" cap="none">
                        <a:latin typeface="Calibri"/>
                        <a:ea typeface="Calibri"/>
                        <a:cs typeface="Calibri"/>
                        <a:sym typeface="Calibri"/>
                      </a:endParaRPr>
                    </a:p>
                  </a:txBody>
                  <a:tcPr marL="35075" marR="35075" marT="0" marB="0"/>
                </a:tc>
              </a:tr>
              <a:tr h="183525">
                <a:tc>
                  <a:txBody>
                    <a:bodyPr/>
                    <a:lstStyle/>
                    <a:p>
                      <a:pPr marL="0" marR="0" lvl="0" indent="0" algn="l" rtl="0">
                        <a:lnSpc>
                          <a:spcPct val="107000"/>
                        </a:lnSpc>
                        <a:spcBef>
                          <a:spcPts val="0"/>
                        </a:spcBef>
                        <a:spcAft>
                          <a:spcPts val="0"/>
                        </a:spcAft>
                        <a:buNone/>
                      </a:pPr>
                      <a:r>
                        <a:rPr lang="en-US" sz="900" u="none" strike="noStrike" cap="none"/>
                        <a:t>1</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Училишниот простор е безбеден за учениците</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2</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4</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94</a:t>
                      </a:r>
                      <a:endParaRPr sz="900" u="none" strike="noStrike" cap="none">
                        <a:latin typeface="Calibri"/>
                        <a:ea typeface="Calibri"/>
                        <a:cs typeface="Calibri"/>
                        <a:sym typeface="Calibri"/>
                      </a:endParaRPr>
                    </a:p>
                  </a:txBody>
                  <a:tcPr marL="35075" marR="35075" marT="0" marB="0"/>
                </a:tc>
              </a:tr>
              <a:tr h="183525">
                <a:tc>
                  <a:txBody>
                    <a:bodyPr/>
                    <a:lstStyle/>
                    <a:p>
                      <a:pPr marL="0" marR="0" lvl="0" indent="0" algn="l" rtl="0">
                        <a:lnSpc>
                          <a:spcPct val="107000"/>
                        </a:lnSpc>
                        <a:spcBef>
                          <a:spcPts val="0"/>
                        </a:spcBef>
                        <a:spcAft>
                          <a:spcPts val="0"/>
                        </a:spcAft>
                        <a:buNone/>
                      </a:pPr>
                      <a:r>
                        <a:rPr lang="en-US" sz="900" u="none" strike="noStrike" cap="none">
                          <a:latin typeface="Candara"/>
                          <a:ea typeface="Candara"/>
                          <a:cs typeface="Candara"/>
                          <a:sym typeface="Candara"/>
                        </a:rPr>
                        <a:t>2</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Во училиштето се санкционира насилството</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2</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8</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90</a:t>
                      </a:r>
                      <a:endParaRPr sz="900" u="none" strike="noStrike" cap="none">
                        <a:latin typeface="Calibri"/>
                        <a:ea typeface="Calibri"/>
                        <a:cs typeface="Calibri"/>
                        <a:sym typeface="Calibri"/>
                      </a:endParaRPr>
                    </a:p>
                  </a:txBody>
                  <a:tcPr marL="35075" marR="35075" marT="0" marB="0"/>
                </a:tc>
              </a:tr>
              <a:tr h="367050">
                <a:tc>
                  <a:txBody>
                    <a:bodyPr/>
                    <a:lstStyle/>
                    <a:p>
                      <a:pPr marL="0" marR="0" lvl="0" indent="0" algn="l" rtl="0">
                        <a:lnSpc>
                          <a:spcPct val="107000"/>
                        </a:lnSpc>
                        <a:spcBef>
                          <a:spcPts val="0"/>
                        </a:spcBef>
                        <a:spcAft>
                          <a:spcPts val="0"/>
                        </a:spcAft>
                        <a:buNone/>
                      </a:pPr>
                      <a:r>
                        <a:rPr lang="en-US" sz="900" u="none" strike="noStrike" cap="none"/>
                        <a:t>3</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Во училиштето е забрането употреба на дрога, алкохол и не се пуши во училишните простории</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6</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41</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53</a:t>
                      </a:r>
                      <a:endParaRPr sz="900" u="none" strike="noStrike" cap="none">
                        <a:latin typeface="Calibri"/>
                        <a:ea typeface="Calibri"/>
                        <a:cs typeface="Calibri"/>
                        <a:sym typeface="Calibri"/>
                      </a:endParaRPr>
                    </a:p>
                  </a:txBody>
                  <a:tcPr marL="35075" marR="35075" marT="0" marB="0"/>
                </a:tc>
              </a:tr>
              <a:tr h="183525">
                <a:tc>
                  <a:txBody>
                    <a:bodyPr/>
                    <a:lstStyle/>
                    <a:p>
                      <a:pPr marL="0" marR="0" lvl="0" indent="0" algn="l" rtl="0">
                        <a:lnSpc>
                          <a:spcPct val="107000"/>
                        </a:lnSpc>
                        <a:spcBef>
                          <a:spcPts val="0"/>
                        </a:spcBef>
                        <a:spcAft>
                          <a:spcPts val="0"/>
                        </a:spcAft>
                        <a:buNone/>
                      </a:pPr>
                      <a:r>
                        <a:rPr lang="en-US" sz="900" u="none" strike="noStrike" cap="none"/>
                        <a:t>4</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Хигиената во училиштето е на највисоко ниво</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14</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41</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45</a:t>
                      </a:r>
                      <a:endParaRPr sz="900" u="none" strike="noStrike" cap="none">
                        <a:latin typeface="Calibri"/>
                        <a:ea typeface="Calibri"/>
                        <a:cs typeface="Calibri"/>
                        <a:sym typeface="Calibri"/>
                      </a:endParaRPr>
                    </a:p>
                  </a:txBody>
                  <a:tcPr marL="35075" marR="35075" marT="0" marB="0"/>
                </a:tc>
              </a:tr>
              <a:tr h="183525">
                <a:tc>
                  <a:txBody>
                    <a:bodyPr/>
                    <a:lstStyle/>
                    <a:p>
                      <a:pPr marL="0" marR="0" lvl="0" indent="0" algn="l" rtl="0">
                        <a:lnSpc>
                          <a:spcPct val="107000"/>
                        </a:lnSpc>
                        <a:spcBef>
                          <a:spcPts val="0"/>
                        </a:spcBef>
                        <a:spcAft>
                          <a:spcPts val="0"/>
                        </a:spcAft>
                        <a:buNone/>
                      </a:pPr>
                      <a:r>
                        <a:rPr lang="en-US" sz="900" u="none" strike="noStrike" cap="none"/>
                        <a:t>5</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Училиштето е отворено за деца со ПОП</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2</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18</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80</a:t>
                      </a:r>
                      <a:endParaRPr sz="900" u="none" strike="noStrike" cap="none">
                        <a:latin typeface="Calibri"/>
                        <a:ea typeface="Calibri"/>
                        <a:cs typeface="Calibri"/>
                        <a:sym typeface="Calibri"/>
                      </a:endParaRPr>
                    </a:p>
                  </a:txBody>
                  <a:tcPr marL="35075" marR="35075" marT="0" marB="0"/>
                </a:tc>
              </a:tr>
              <a:tr h="367050">
                <a:tc>
                  <a:txBody>
                    <a:bodyPr/>
                    <a:lstStyle/>
                    <a:p>
                      <a:pPr marL="0" marR="0" lvl="0" indent="0" algn="l" rtl="0">
                        <a:lnSpc>
                          <a:spcPct val="107000"/>
                        </a:lnSpc>
                        <a:spcBef>
                          <a:spcPts val="0"/>
                        </a:spcBef>
                        <a:spcAft>
                          <a:spcPts val="0"/>
                        </a:spcAft>
                        <a:buNone/>
                      </a:pPr>
                      <a:r>
                        <a:rPr lang="en-US" sz="900" u="none" strike="noStrike" cap="none"/>
                        <a:t>6</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Училиштето не информира за можноста за продолжување на нашето образование</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2</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24</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75</a:t>
                      </a:r>
                      <a:endParaRPr sz="900" u="none" strike="noStrike" cap="none">
                        <a:latin typeface="Calibri"/>
                        <a:ea typeface="Calibri"/>
                        <a:cs typeface="Calibri"/>
                        <a:sym typeface="Calibri"/>
                      </a:endParaRPr>
                    </a:p>
                  </a:txBody>
                  <a:tcPr marL="35075" marR="35075" marT="0" marB="0"/>
                </a:tc>
              </a:tr>
              <a:tr h="734100">
                <a:tc>
                  <a:txBody>
                    <a:bodyPr/>
                    <a:lstStyle/>
                    <a:p>
                      <a:pPr marL="0" marR="0" lvl="0" indent="0" algn="l" rtl="0">
                        <a:lnSpc>
                          <a:spcPct val="107000"/>
                        </a:lnSpc>
                        <a:spcBef>
                          <a:spcPts val="0"/>
                        </a:spcBef>
                        <a:spcAft>
                          <a:spcPts val="0"/>
                        </a:spcAft>
                        <a:buNone/>
                      </a:pPr>
                      <a:r>
                        <a:rPr lang="en-US" sz="900" u="none" strike="noStrike" cap="none"/>
                        <a:t>7</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Ако ученикот има емоционални потешкотии (лични проблеми, проблеми со семејството, проблеми во однос со професорите) може да побара помош во училиштето</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8</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22</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71</a:t>
                      </a:r>
                      <a:endParaRPr sz="900" u="none" strike="noStrike" cap="none">
                        <a:latin typeface="Calibri"/>
                        <a:ea typeface="Calibri"/>
                        <a:cs typeface="Calibri"/>
                        <a:sym typeface="Calibri"/>
                      </a:endParaRPr>
                    </a:p>
                  </a:txBody>
                  <a:tcPr marL="35075" marR="35075" marT="0" marB="0"/>
                </a:tc>
              </a:tr>
              <a:tr h="367050">
                <a:tc>
                  <a:txBody>
                    <a:bodyPr/>
                    <a:lstStyle/>
                    <a:p>
                      <a:pPr marL="0" marR="0" lvl="0" indent="0" algn="l" rtl="0">
                        <a:lnSpc>
                          <a:spcPct val="107000"/>
                        </a:lnSpc>
                        <a:spcBef>
                          <a:spcPts val="0"/>
                        </a:spcBef>
                        <a:spcAft>
                          <a:spcPts val="0"/>
                        </a:spcAft>
                        <a:buNone/>
                      </a:pPr>
                      <a:r>
                        <a:rPr lang="en-US" sz="900" u="none" strike="noStrike" cap="none"/>
                        <a:t>8</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Во училиштето се води целосна евиденција за постигањата, редовноста и поведението</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4</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12</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latin typeface="Calibri"/>
                          <a:ea typeface="Calibri"/>
                          <a:cs typeface="Calibri"/>
                          <a:sym typeface="Calibri"/>
                        </a:rPr>
                        <a:t>84</a:t>
                      </a:r>
                      <a:endParaRPr sz="900" u="none" strike="noStrike" cap="none">
                        <a:latin typeface="Calibri"/>
                        <a:ea typeface="Calibri"/>
                        <a:cs typeface="Calibri"/>
                        <a:sym typeface="Calibri"/>
                      </a:endParaRPr>
                    </a:p>
                  </a:txBody>
                  <a:tcPr marL="35075" marR="35075" marT="0" marB="0"/>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13"/>
          <p:cNvSpPr txBox="1">
            <a:spLocks noGrp="1"/>
          </p:cNvSpPr>
          <p:nvPr>
            <p:ph type="sldNum" idx="12"/>
          </p:nvPr>
        </p:nvSpPr>
        <p:spPr>
          <a:xfrm>
            <a:off x="11760000" y="6371351"/>
            <a:ext cx="432000" cy="432000"/>
          </a:xfrm>
          <a:prstGeom prst="rect">
            <a:avLst/>
          </a:prstGeom>
          <a:solidFill>
            <a:srgbClr val="0C0C0C"/>
          </a:solid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solidFill>
                  <a:srgbClr val="FFFFFF"/>
                </a:solidFill>
              </a:rPr>
              <a:pPr marL="0" lvl="0" indent="0" algn="ctr" rtl="0">
                <a:spcBef>
                  <a:spcPts val="0"/>
                </a:spcBef>
                <a:spcAft>
                  <a:spcPts val="0"/>
                </a:spcAft>
                <a:buNone/>
              </a:pPr>
              <a:t>13</a:t>
            </a:fld>
            <a:endParaRPr>
              <a:solidFill>
                <a:srgbClr val="FFFFFF"/>
              </a:solidFill>
            </a:endParaRPr>
          </a:p>
        </p:txBody>
      </p:sp>
      <p:sp>
        <p:nvSpPr>
          <p:cNvPr id="320" name="Google Shape;320;p13"/>
          <p:cNvSpPr txBox="1"/>
          <p:nvPr/>
        </p:nvSpPr>
        <p:spPr>
          <a:xfrm>
            <a:off x="1860697" y="34705"/>
            <a:ext cx="3987210" cy="646331"/>
          </a:xfrm>
          <a:prstGeom prst="rect">
            <a:avLst/>
          </a:prstGeom>
          <a:solidFill>
            <a:srgbClr val="FFC7DA"/>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ndara"/>
                <a:ea typeface="Candara"/>
                <a:cs typeface="Candara"/>
                <a:sym typeface="Candara"/>
              </a:rPr>
              <a:t>НАСТАВНИЦИ</a:t>
            </a:r>
            <a:endParaRPr/>
          </a:p>
          <a:p>
            <a:pPr marL="0" marR="0" lvl="0" indent="0" algn="ctr" rtl="0">
              <a:spcBef>
                <a:spcPts val="0"/>
              </a:spcBef>
              <a:spcAft>
                <a:spcPts val="0"/>
              </a:spcAft>
              <a:buNone/>
            </a:pPr>
            <a:endParaRPr sz="1800" b="1">
              <a:solidFill>
                <a:srgbClr val="000000"/>
              </a:solidFill>
              <a:latin typeface="Candara"/>
              <a:ea typeface="Candara"/>
              <a:cs typeface="Candara"/>
              <a:sym typeface="Candara"/>
            </a:endParaRPr>
          </a:p>
        </p:txBody>
      </p:sp>
      <p:pic>
        <p:nvPicPr>
          <p:cNvPr id="321" name="Google Shape;321;p13"/>
          <p:cNvPicPr preferRelativeResize="0"/>
          <p:nvPr/>
        </p:nvPicPr>
        <p:blipFill rotWithShape="1">
          <a:blip r:embed="rId3">
            <a:alphaModFix/>
          </a:blip>
          <a:srcRect/>
          <a:stretch/>
        </p:blipFill>
        <p:spPr>
          <a:xfrm>
            <a:off x="132083" y="893135"/>
            <a:ext cx="5101648" cy="511426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14"/>
          <p:cNvSpPr txBox="1">
            <a:spLocks noGrp="1"/>
          </p:cNvSpPr>
          <p:nvPr>
            <p:ph type="title"/>
          </p:nvPr>
        </p:nvSpPr>
        <p:spPr>
          <a:xfrm>
            <a:off x="432000" y="432000"/>
            <a:ext cx="11328000" cy="432000"/>
          </a:xfrm>
          <a:prstGeom prst="rect">
            <a:avLst/>
          </a:prstGeom>
          <a:solidFill>
            <a:schemeClr val="accent1"/>
          </a:solidFill>
          <a:ln w="12700" cap="flat" cmpd="sng">
            <a:solidFill>
              <a:srgbClr val="1B90A5"/>
            </a:solidFill>
            <a:prstDash val="solid"/>
            <a:miter lim="800000"/>
            <a:headEnd type="none" w="sm" len="sm"/>
            <a:tailEnd type="none" w="sm" len="sm"/>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2800"/>
              <a:buFont typeface="Corbel"/>
              <a:buNone/>
            </a:pPr>
            <a:r>
              <a:rPr lang="en-US" sz="2800">
                <a:solidFill>
                  <a:schemeClr val="lt1"/>
                </a:solidFill>
                <a:latin typeface="Candara"/>
                <a:ea typeface="Candara"/>
                <a:cs typeface="Candara"/>
                <a:sym typeface="Candara"/>
              </a:rPr>
              <a:t>ПРАШАЛНИЦИ ЗА НАСТАВНИЦИ ВО ПРОЦЕСОТ НА САМОЕВАЛУАЦИЈА</a:t>
            </a:r>
            <a:endParaRPr sz="2800"/>
          </a:p>
        </p:txBody>
      </p:sp>
      <p:sp>
        <p:nvSpPr>
          <p:cNvPr id="327" name="Google Shape;327;p14"/>
          <p:cNvSpPr txBox="1">
            <a:spLocks noGrp="1"/>
          </p:cNvSpPr>
          <p:nvPr>
            <p:ph type="ftr" idx="11"/>
          </p:nvPr>
        </p:nvSpPr>
        <p:spPr>
          <a:xfrm>
            <a:off x="432000" y="6439820"/>
            <a:ext cx="5664000" cy="295062"/>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a:t>Add a footer</a:t>
            </a:r>
            <a:endParaRPr/>
          </a:p>
        </p:txBody>
      </p:sp>
      <p:sp>
        <p:nvSpPr>
          <p:cNvPr id="328" name="Google Shape;328;p14"/>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14</a:t>
            </a:fld>
            <a:endParaRPr/>
          </a:p>
        </p:txBody>
      </p:sp>
      <p:graphicFrame>
        <p:nvGraphicFramePr>
          <p:cNvPr id="329" name="Google Shape;329;p14"/>
          <p:cNvGraphicFramePr/>
          <p:nvPr/>
        </p:nvGraphicFramePr>
        <p:xfrm>
          <a:off x="302267" y="1215954"/>
          <a:ext cx="3000000" cy="3000000"/>
        </p:xfrm>
        <a:graphic>
          <a:graphicData uri="http://schemas.openxmlformats.org/drawingml/2006/table">
            <a:tbl>
              <a:tblPr firstRow="1" firstCol="1" bandRow="1">
                <a:noFill/>
                <a:tableStyleId>{461CA888-9750-4303-B76F-802B871D50D4}</a:tableStyleId>
              </a:tblPr>
              <a:tblGrid>
                <a:gridCol w="696225"/>
                <a:gridCol w="4584475"/>
                <a:gridCol w="514550"/>
                <a:gridCol w="514550"/>
                <a:gridCol w="592675"/>
              </a:tblGrid>
              <a:tr h="127000">
                <a:tc>
                  <a:txBody>
                    <a:bodyPr/>
                    <a:lstStyle/>
                    <a:p>
                      <a:pPr marL="0" marR="0" lvl="0" indent="0" algn="ctr" rtl="0">
                        <a:lnSpc>
                          <a:spcPct val="150000"/>
                        </a:lnSpc>
                        <a:spcBef>
                          <a:spcPts val="0"/>
                        </a:spcBef>
                        <a:spcAft>
                          <a:spcPts val="0"/>
                        </a:spcAft>
                        <a:buNone/>
                      </a:pPr>
                      <a:r>
                        <a:rPr lang="en-US" sz="1000" u="none" strike="noStrike" cap="none"/>
                        <a:t>Реден број</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u="none" strike="noStrike" cap="none"/>
                        <a:t>Тврдење/исказ-наставници/Наставни планови и програми</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u="none" strike="noStrike" cap="none"/>
                        <a:t>Да</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u="none" strike="noStrike" cap="none"/>
                        <a:t>Не</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u="none" strike="noStrike" cap="none"/>
                        <a:t>Делумно</a:t>
                      </a:r>
                      <a:endParaRPr sz="1200" u="none" strike="noStrike" cap="none">
                        <a:solidFill>
                          <a:srgbClr val="262140"/>
                        </a:solidFill>
                        <a:latin typeface="Helvetica Neue"/>
                        <a:ea typeface="Helvetica Neue"/>
                        <a:cs typeface="Helvetica Neue"/>
                        <a:sym typeface="Helvetica Neue"/>
                      </a:endParaRPr>
                    </a:p>
                  </a:txBody>
                  <a:tcPr marL="68575" marR="68575" marT="0" marB="0"/>
                </a:tc>
              </a:tr>
              <a:tr h="127000">
                <a:tc>
                  <a:txBody>
                    <a:bodyPr/>
                    <a:lstStyle/>
                    <a:p>
                      <a:pPr marL="0" marR="0" lvl="0" indent="0" algn="ctr" rtl="0">
                        <a:lnSpc>
                          <a:spcPct val="150000"/>
                        </a:lnSpc>
                        <a:spcBef>
                          <a:spcPts val="0"/>
                        </a:spcBef>
                        <a:spcAft>
                          <a:spcPts val="0"/>
                        </a:spcAft>
                        <a:buNone/>
                      </a:pPr>
                      <a:r>
                        <a:rPr lang="en-US" sz="1000" u="none" strike="noStrike" cap="none"/>
                        <a:t>1</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just" rtl="0">
                        <a:lnSpc>
                          <a:spcPct val="150000"/>
                        </a:lnSpc>
                        <a:spcBef>
                          <a:spcPts val="0"/>
                        </a:spcBef>
                        <a:spcAft>
                          <a:spcPts val="0"/>
                        </a:spcAft>
                        <a:buNone/>
                      </a:pPr>
                      <a:r>
                        <a:rPr lang="en-US" sz="1000" u="none" strike="noStrike" cap="none"/>
                        <a:t>Наставата ја реализирам согласно наставните програми одредени од МОН (БРО) на РСМ</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u="none" strike="noStrike" cap="none"/>
                        <a:t>100</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u="none" strike="noStrike" cap="none"/>
                        <a:t>/</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u="none" strike="noStrike" cap="none"/>
                        <a:t>/</a:t>
                      </a:r>
                      <a:endParaRPr sz="1200" u="none" strike="noStrike" cap="none">
                        <a:solidFill>
                          <a:srgbClr val="262140"/>
                        </a:solidFill>
                        <a:latin typeface="Helvetica Neue"/>
                        <a:ea typeface="Helvetica Neue"/>
                        <a:cs typeface="Helvetica Neue"/>
                        <a:sym typeface="Helvetica Neue"/>
                      </a:endParaRPr>
                    </a:p>
                  </a:txBody>
                  <a:tcPr marL="68575" marR="68575" marT="0" marB="0"/>
                </a:tc>
              </a:tr>
              <a:tr h="127000">
                <a:tc>
                  <a:txBody>
                    <a:bodyPr/>
                    <a:lstStyle/>
                    <a:p>
                      <a:pPr marL="0" marR="0" lvl="0" indent="0" algn="ctr" rtl="0">
                        <a:lnSpc>
                          <a:spcPct val="150000"/>
                        </a:lnSpc>
                        <a:spcBef>
                          <a:spcPts val="0"/>
                        </a:spcBef>
                        <a:spcAft>
                          <a:spcPts val="0"/>
                        </a:spcAft>
                        <a:buNone/>
                      </a:pPr>
                      <a:r>
                        <a:rPr lang="en-US" sz="1000" u="none" strike="noStrike" cap="none"/>
                        <a:t>2</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just" rtl="0">
                        <a:lnSpc>
                          <a:spcPct val="150000"/>
                        </a:lnSpc>
                        <a:spcBef>
                          <a:spcPts val="0"/>
                        </a:spcBef>
                        <a:spcAft>
                          <a:spcPts val="0"/>
                        </a:spcAft>
                        <a:buNone/>
                      </a:pPr>
                      <a:r>
                        <a:rPr lang="en-US" sz="1000" u="none" strike="noStrike" cap="none"/>
                        <a:t>Наставните содржини ги прилагодувам на нивото на знаење на учениците</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u="none" strike="noStrike" cap="none"/>
                        <a:t>87,10</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u="none" strike="noStrike" cap="none"/>
                        <a:t>12,91</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u="none" strike="noStrike" cap="none"/>
                        <a:t>/</a:t>
                      </a:r>
                      <a:endParaRPr sz="1200" u="none" strike="noStrike" cap="none">
                        <a:solidFill>
                          <a:srgbClr val="262140"/>
                        </a:solidFill>
                        <a:latin typeface="Helvetica Neue"/>
                        <a:ea typeface="Helvetica Neue"/>
                        <a:cs typeface="Helvetica Neue"/>
                        <a:sym typeface="Helvetica Neue"/>
                      </a:endParaRPr>
                    </a:p>
                  </a:txBody>
                  <a:tcPr marL="68575" marR="68575" marT="0" marB="0"/>
                </a:tc>
              </a:tr>
              <a:tr h="127000">
                <a:tc>
                  <a:txBody>
                    <a:bodyPr/>
                    <a:lstStyle/>
                    <a:p>
                      <a:pPr marL="0" marR="0" lvl="0" indent="0" algn="ctr" rtl="0">
                        <a:lnSpc>
                          <a:spcPct val="150000"/>
                        </a:lnSpc>
                        <a:spcBef>
                          <a:spcPts val="0"/>
                        </a:spcBef>
                        <a:spcAft>
                          <a:spcPts val="0"/>
                        </a:spcAft>
                        <a:buNone/>
                      </a:pPr>
                      <a:r>
                        <a:rPr lang="en-US" sz="1000" u="none" strike="noStrike" cap="none"/>
                        <a:t>3</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just" rtl="0">
                        <a:lnSpc>
                          <a:spcPct val="150000"/>
                        </a:lnSpc>
                        <a:spcBef>
                          <a:spcPts val="0"/>
                        </a:spcBef>
                        <a:spcAft>
                          <a:spcPts val="0"/>
                        </a:spcAft>
                        <a:buNone/>
                      </a:pPr>
                      <a:r>
                        <a:rPr lang="en-US" sz="1000" u="none" strike="noStrike" cap="none"/>
                        <a:t>Наставните програми и содржини овозможуваат да се исполнат очекувањата и интересите на ученикот</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u="none" strike="noStrike" cap="none"/>
                        <a:t>35,48</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u="none" strike="noStrike" cap="none"/>
                        <a:t>32,26</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u="none" strike="noStrike" cap="none"/>
                        <a:t>32,26</a:t>
                      </a:r>
                      <a:endParaRPr sz="1200" u="none" strike="noStrike" cap="none">
                        <a:solidFill>
                          <a:srgbClr val="262140"/>
                        </a:solidFill>
                        <a:latin typeface="Helvetica Neue"/>
                        <a:ea typeface="Helvetica Neue"/>
                        <a:cs typeface="Helvetica Neue"/>
                        <a:sym typeface="Helvetica Neue"/>
                      </a:endParaRPr>
                    </a:p>
                  </a:txBody>
                  <a:tcPr marL="68575" marR="68575" marT="0" marB="0"/>
                </a:tc>
              </a:tr>
              <a:tr h="127000">
                <a:tc>
                  <a:txBody>
                    <a:bodyPr/>
                    <a:lstStyle/>
                    <a:p>
                      <a:pPr marL="0" marR="0" lvl="0" indent="0" algn="ctr" rtl="0">
                        <a:lnSpc>
                          <a:spcPct val="150000"/>
                        </a:lnSpc>
                        <a:spcBef>
                          <a:spcPts val="0"/>
                        </a:spcBef>
                        <a:spcAft>
                          <a:spcPts val="0"/>
                        </a:spcAft>
                        <a:buNone/>
                      </a:pPr>
                      <a:r>
                        <a:rPr lang="en-US" sz="1000" u="none" strike="noStrike" cap="none"/>
                        <a:t>4</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just" rtl="0">
                        <a:lnSpc>
                          <a:spcPct val="150000"/>
                        </a:lnSpc>
                        <a:spcBef>
                          <a:spcPts val="0"/>
                        </a:spcBef>
                        <a:spcAft>
                          <a:spcPts val="0"/>
                        </a:spcAft>
                        <a:buNone/>
                      </a:pPr>
                      <a:r>
                        <a:rPr lang="en-US" sz="1000" u="none" strike="noStrike" cap="none"/>
                        <a:t>Применувам ИКТ во наставниот процес</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u="none" strike="noStrike" cap="none"/>
                        <a:t>67,74</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u="none" strike="noStrike" cap="none"/>
                        <a:t>6,45</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u="none" strike="noStrike" cap="none"/>
                        <a:t>25,81</a:t>
                      </a:r>
                      <a:endParaRPr sz="1200" u="none" strike="noStrike" cap="none">
                        <a:solidFill>
                          <a:srgbClr val="262140"/>
                        </a:solidFill>
                        <a:latin typeface="Helvetica Neue"/>
                        <a:ea typeface="Helvetica Neue"/>
                        <a:cs typeface="Helvetica Neue"/>
                        <a:sym typeface="Helvetica Neue"/>
                      </a:endParaRPr>
                    </a:p>
                  </a:txBody>
                  <a:tcPr marL="68575" marR="68575" marT="0" marB="0"/>
                </a:tc>
              </a:tr>
              <a:tr h="127000">
                <a:tc>
                  <a:txBody>
                    <a:bodyPr/>
                    <a:lstStyle/>
                    <a:p>
                      <a:pPr marL="0" marR="0" lvl="0" indent="0" algn="ctr" rtl="0">
                        <a:lnSpc>
                          <a:spcPct val="150000"/>
                        </a:lnSpc>
                        <a:spcBef>
                          <a:spcPts val="0"/>
                        </a:spcBef>
                        <a:spcAft>
                          <a:spcPts val="0"/>
                        </a:spcAft>
                        <a:buNone/>
                      </a:pPr>
                      <a:r>
                        <a:rPr lang="en-US" sz="1000" u="none" strike="noStrike" cap="none"/>
                        <a:t>5</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just" rtl="0">
                        <a:lnSpc>
                          <a:spcPct val="150000"/>
                        </a:lnSpc>
                        <a:spcBef>
                          <a:spcPts val="0"/>
                        </a:spcBef>
                        <a:spcAft>
                          <a:spcPts val="0"/>
                        </a:spcAft>
                        <a:buNone/>
                      </a:pPr>
                      <a:r>
                        <a:rPr lang="en-US" sz="1000" u="none" strike="noStrike" cap="none"/>
                        <a:t>Користам разновидни техники за реализација на наставата</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u="none" strike="noStrike" cap="none"/>
                        <a:t>61,29</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u="none" strike="noStrike" cap="none"/>
                        <a:t>12,90</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u="none" strike="noStrike" cap="none"/>
                        <a:t>25,81</a:t>
                      </a:r>
                      <a:endParaRPr sz="1200" u="none" strike="noStrike" cap="none">
                        <a:solidFill>
                          <a:srgbClr val="262140"/>
                        </a:solidFill>
                        <a:latin typeface="Helvetica Neue"/>
                        <a:ea typeface="Helvetica Neue"/>
                        <a:cs typeface="Helvetica Neue"/>
                        <a:sym typeface="Helvetica Neue"/>
                      </a:endParaRPr>
                    </a:p>
                  </a:txBody>
                  <a:tcPr marL="68575" marR="68575" marT="0" marB="0"/>
                </a:tc>
              </a:tr>
              <a:tr h="127000">
                <a:tc>
                  <a:txBody>
                    <a:bodyPr/>
                    <a:lstStyle/>
                    <a:p>
                      <a:pPr marL="0" marR="0" lvl="0" indent="0" algn="ctr" rtl="0">
                        <a:lnSpc>
                          <a:spcPct val="150000"/>
                        </a:lnSpc>
                        <a:spcBef>
                          <a:spcPts val="0"/>
                        </a:spcBef>
                        <a:spcAft>
                          <a:spcPts val="0"/>
                        </a:spcAft>
                        <a:buNone/>
                      </a:pPr>
                      <a:r>
                        <a:rPr lang="en-US" sz="1000" u="none" strike="noStrike" cap="none"/>
                        <a:t>6</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just" rtl="0">
                        <a:lnSpc>
                          <a:spcPct val="150000"/>
                        </a:lnSpc>
                        <a:spcBef>
                          <a:spcPts val="0"/>
                        </a:spcBef>
                        <a:spcAft>
                          <a:spcPts val="0"/>
                        </a:spcAft>
                        <a:buNone/>
                      </a:pPr>
                      <a:r>
                        <a:rPr lang="en-US" sz="1000" b="1" u="none" strike="noStrike" cap="none">
                          <a:solidFill>
                            <a:srgbClr val="FF0000"/>
                          </a:solidFill>
                        </a:rPr>
                        <a:t>Ги земам во предвид разликите на учениците во напредокот, знаењето и можностите за совладување</a:t>
                      </a:r>
                      <a:endParaRPr sz="1200" b="1" u="none" strike="noStrike" cap="none">
                        <a:solidFill>
                          <a:srgbClr val="FF000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b="1" u="none" strike="noStrike" cap="none">
                          <a:solidFill>
                            <a:srgbClr val="FF0000"/>
                          </a:solidFill>
                        </a:rPr>
                        <a:t>61,29</a:t>
                      </a:r>
                      <a:endParaRPr sz="1200" b="1" u="none" strike="noStrike" cap="none">
                        <a:solidFill>
                          <a:srgbClr val="FF000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b="1" u="none" strike="noStrike" cap="none">
                          <a:solidFill>
                            <a:srgbClr val="FF0000"/>
                          </a:solidFill>
                        </a:rPr>
                        <a:t>12,90</a:t>
                      </a:r>
                      <a:endParaRPr sz="1200" b="1" u="none" strike="noStrike" cap="none">
                        <a:solidFill>
                          <a:srgbClr val="FF000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b="1" u="none" strike="noStrike" cap="none">
                          <a:solidFill>
                            <a:srgbClr val="FF0000"/>
                          </a:solidFill>
                        </a:rPr>
                        <a:t>25,81</a:t>
                      </a:r>
                      <a:endParaRPr sz="1200" b="1" u="none" strike="noStrike" cap="none">
                        <a:solidFill>
                          <a:srgbClr val="FF0000"/>
                        </a:solidFill>
                        <a:latin typeface="Helvetica Neue"/>
                        <a:ea typeface="Helvetica Neue"/>
                        <a:cs typeface="Helvetica Neue"/>
                        <a:sym typeface="Helvetica Neue"/>
                      </a:endParaRPr>
                    </a:p>
                  </a:txBody>
                  <a:tcPr marL="68575" marR="68575" marT="0" marB="0"/>
                </a:tc>
              </a:tr>
              <a:tr h="127000">
                <a:tc>
                  <a:txBody>
                    <a:bodyPr/>
                    <a:lstStyle/>
                    <a:p>
                      <a:pPr marL="0" marR="0" lvl="0" indent="0" algn="ctr" rtl="0">
                        <a:lnSpc>
                          <a:spcPct val="150000"/>
                        </a:lnSpc>
                        <a:spcBef>
                          <a:spcPts val="0"/>
                        </a:spcBef>
                        <a:spcAft>
                          <a:spcPts val="0"/>
                        </a:spcAft>
                        <a:buNone/>
                      </a:pPr>
                      <a:r>
                        <a:rPr lang="en-US" sz="1000" u="none" strike="noStrike" cap="none"/>
                        <a:t>7</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just" rtl="0">
                        <a:lnSpc>
                          <a:spcPct val="150000"/>
                        </a:lnSpc>
                        <a:spcBef>
                          <a:spcPts val="0"/>
                        </a:spcBef>
                        <a:spcAft>
                          <a:spcPts val="0"/>
                        </a:spcAft>
                        <a:buNone/>
                      </a:pPr>
                      <a:r>
                        <a:rPr lang="en-US" sz="1000" u="none" strike="noStrike" cap="none"/>
                        <a:t>Располагам со наставни средства и помагала кои им овозможуваат на учениците полесно совладување на наставната содржина</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u="none" strike="noStrike" cap="none"/>
                        <a:t>58,06</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u="none" strike="noStrike" cap="none"/>
                        <a:t>16,13</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u="none" strike="noStrike" cap="none"/>
                        <a:t>25,81</a:t>
                      </a:r>
                      <a:endParaRPr sz="1200" u="none" strike="noStrike" cap="none">
                        <a:solidFill>
                          <a:srgbClr val="262140"/>
                        </a:solidFill>
                        <a:latin typeface="Helvetica Neue"/>
                        <a:ea typeface="Helvetica Neue"/>
                        <a:cs typeface="Helvetica Neue"/>
                        <a:sym typeface="Helvetica Neue"/>
                      </a:endParaRPr>
                    </a:p>
                  </a:txBody>
                  <a:tcPr marL="68575" marR="68575" marT="0" marB="0"/>
                </a:tc>
              </a:tr>
              <a:tr h="127000">
                <a:tc>
                  <a:txBody>
                    <a:bodyPr/>
                    <a:lstStyle/>
                    <a:p>
                      <a:pPr marL="0" marR="0" lvl="0" indent="0" algn="ctr" rtl="0">
                        <a:lnSpc>
                          <a:spcPct val="150000"/>
                        </a:lnSpc>
                        <a:spcBef>
                          <a:spcPts val="0"/>
                        </a:spcBef>
                        <a:spcAft>
                          <a:spcPts val="0"/>
                        </a:spcAft>
                        <a:buNone/>
                      </a:pPr>
                      <a:r>
                        <a:rPr lang="en-US" sz="1000" u="none" strike="noStrike" cap="none"/>
                        <a:t>8</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just" rtl="0">
                        <a:lnSpc>
                          <a:spcPct val="150000"/>
                        </a:lnSpc>
                        <a:spcBef>
                          <a:spcPts val="0"/>
                        </a:spcBef>
                        <a:spcAft>
                          <a:spcPts val="0"/>
                        </a:spcAft>
                        <a:buNone/>
                      </a:pPr>
                      <a:r>
                        <a:rPr lang="en-US" sz="1000" u="none" strike="noStrike" cap="none"/>
                        <a:t>Наставните содржини ги поврзувам со практична примена и потребите на пазарот на трудот</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u="none" strike="noStrike" cap="none"/>
                        <a:t>77,42</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u="none" strike="noStrike" cap="none"/>
                        <a:t>12,90</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u="none" strike="noStrike" cap="none"/>
                        <a:t>0,97</a:t>
                      </a:r>
                      <a:endParaRPr sz="1200" u="none" strike="noStrike" cap="none">
                        <a:solidFill>
                          <a:srgbClr val="262140"/>
                        </a:solidFill>
                        <a:latin typeface="Helvetica Neue"/>
                        <a:ea typeface="Helvetica Neue"/>
                        <a:cs typeface="Helvetica Neue"/>
                        <a:sym typeface="Helvetica Neue"/>
                      </a:endParaRPr>
                    </a:p>
                  </a:txBody>
                  <a:tcPr marL="68575" marR="68575" marT="0" marB="0"/>
                </a:tc>
              </a:tr>
              <a:tr h="127000">
                <a:tc>
                  <a:txBody>
                    <a:bodyPr/>
                    <a:lstStyle/>
                    <a:p>
                      <a:pPr marL="0" marR="0" lvl="0" indent="0" algn="ctr" rtl="0">
                        <a:lnSpc>
                          <a:spcPct val="150000"/>
                        </a:lnSpc>
                        <a:spcBef>
                          <a:spcPts val="0"/>
                        </a:spcBef>
                        <a:spcAft>
                          <a:spcPts val="0"/>
                        </a:spcAft>
                        <a:buNone/>
                      </a:pPr>
                      <a:r>
                        <a:rPr lang="en-US" sz="1000" u="none" strike="noStrike" cap="none"/>
                        <a:t>9</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just" rtl="0">
                        <a:lnSpc>
                          <a:spcPct val="150000"/>
                        </a:lnSpc>
                        <a:spcBef>
                          <a:spcPts val="0"/>
                        </a:spcBef>
                        <a:spcAft>
                          <a:spcPts val="0"/>
                        </a:spcAft>
                        <a:buNone/>
                      </a:pPr>
                      <a:r>
                        <a:rPr lang="en-US" sz="1000" u="none" strike="noStrike" cap="none"/>
                        <a:t>Редовно и успешно реализирам дополнителна настава</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u="none" strike="noStrike" cap="none"/>
                        <a:t>70,97</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u="none" strike="noStrike" cap="none"/>
                        <a:t>/</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u="none" strike="noStrike" cap="none"/>
                        <a:t>29,03</a:t>
                      </a:r>
                      <a:endParaRPr sz="1200" u="none" strike="noStrike" cap="none">
                        <a:solidFill>
                          <a:srgbClr val="262140"/>
                        </a:solidFill>
                        <a:latin typeface="Helvetica Neue"/>
                        <a:ea typeface="Helvetica Neue"/>
                        <a:cs typeface="Helvetica Neue"/>
                        <a:sym typeface="Helvetica Neue"/>
                      </a:endParaRPr>
                    </a:p>
                  </a:txBody>
                  <a:tcPr marL="68575" marR="68575" marT="0" marB="0"/>
                </a:tc>
              </a:tr>
              <a:tr h="127000">
                <a:tc>
                  <a:txBody>
                    <a:bodyPr/>
                    <a:lstStyle/>
                    <a:p>
                      <a:pPr marL="0" marR="0" lvl="0" indent="0" algn="ctr" rtl="0">
                        <a:lnSpc>
                          <a:spcPct val="150000"/>
                        </a:lnSpc>
                        <a:spcBef>
                          <a:spcPts val="0"/>
                        </a:spcBef>
                        <a:spcAft>
                          <a:spcPts val="0"/>
                        </a:spcAft>
                        <a:buNone/>
                      </a:pPr>
                      <a:r>
                        <a:rPr lang="en-US" sz="1000" u="none" strike="noStrike" cap="none"/>
                        <a:t>10</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just" rtl="0">
                        <a:lnSpc>
                          <a:spcPct val="150000"/>
                        </a:lnSpc>
                        <a:spcBef>
                          <a:spcPts val="0"/>
                        </a:spcBef>
                        <a:spcAft>
                          <a:spcPts val="0"/>
                        </a:spcAft>
                        <a:buNone/>
                      </a:pPr>
                      <a:r>
                        <a:rPr lang="en-US" sz="1000" u="none" strike="noStrike" cap="none"/>
                        <a:t>Редовно и успешно реализирам додатна настава</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u="none" strike="noStrike" cap="none"/>
                        <a:t>67,74</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u="none" strike="noStrike" cap="none"/>
                        <a:t>9,68</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u="none" strike="noStrike" cap="none"/>
                        <a:t>22,58</a:t>
                      </a:r>
                      <a:endParaRPr sz="1200" u="none" strike="noStrike" cap="none">
                        <a:solidFill>
                          <a:srgbClr val="262140"/>
                        </a:solidFill>
                        <a:latin typeface="Helvetica Neue"/>
                        <a:ea typeface="Helvetica Neue"/>
                        <a:cs typeface="Helvetica Neue"/>
                        <a:sym typeface="Helvetica Neue"/>
                      </a:endParaRPr>
                    </a:p>
                  </a:txBody>
                  <a:tcPr marL="68575" marR="68575" marT="0" marB="0"/>
                </a:tc>
              </a:tr>
              <a:tr h="127000">
                <a:tc>
                  <a:txBody>
                    <a:bodyPr/>
                    <a:lstStyle/>
                    <a:p>
                      <a:pPr marL="0" marR="0" lvl="0" indent="0" algn="ctr" rtl="0">
                        <a:lnSpc>
                          <a:spcPct val="150000"/>
                        </a:lnSpc>
                        <a:spcBef>
                          <a:spcPts val="0"/>
                        </a:spcBef>
                        <a:spcAft>
                          <a:spcPts val="0"/>
                        </a:spcAft>
                        <a:buNone/>
                      </a:pPr>
                      <a:r>
                        <a:rPr lang="en-US" sz="1000" u="none" strike="noStrike" cap="none"/>
                        <a:t>11</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just" rtl="0">
                        <a:lnSpc>
                          <a:spcPct val="150000"/>
                        </a:lnSpc>
                        <a:spcBef>
                          <a:spcPts val="0"/>
                        </a:spcBef>
                        <a:spcAft>
                          <a:spcPts val="0"/>
                        </a:spcAft>
                        <a:buNone/>
                      </a:pPr>
                      <a:r>
                        <a:rPr lang="en-US" sz="1000" u="none" strike="noStrike" cap="none"/>
                        <a:t>Применувам изготвени критериуми за оценување на учениците</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u="none" strike="noStrike" cap="none"/>
                        <a:t>67,74</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u="none" strike="noStrike" cap="none"/>
                        <a:t>22,58</a:t>
                      </a:r>
                      <a:endParaRPr sz="1200" u="none" strike="noStrike" cap="none">
                        <a:solidFill>
                          <a:srgbClr val="262140"/>
                        </a:solidFill>
                        <a:latin typeface="Helvetica Neue"/>
                        <a:ea typeface="Helvetica Neue"/>
                        <a:cs typeface="Helvetica Neue"/>
                        <a:sym typeface="Helvetica Neue"/>
                      </a:endParaRPr>
                    </a:p>
                  </a:txBody>
                  <a:tcPr marL="68575" marR="68575" marT="0" marB="0"/>
                </a:tc>
                <a:tc>
                  <a:txBody>
                    <a:bodyPr/>
                    <a:lstStyle/>
                    <a:p>
                      <a:pPr marL="0" marR="0" lvl="0" indent="0" algn="ctr" rtl="0">
                        <a:lnSpc>
                          <a:spcPct val="150000"/>
                        </a:lnSpc>
                        <a:spcBef>
                          <a:spcPts val="0"/>
                        </a:spcBef>
                        <a:spcAft>
                          <a:spcPts val="0"/>
                        </a:spcAft>
                        <a:buNone/>
                      </a:pPr>
                      <a:r>
                        <a:rPr lang="en-US" sz="1000" u="none" strike="noStrike" cap="none"/>
                        <a:t>9,68</a:t>
                      </a:r>
                      <a:endParaRPr sz="1200" u="none" strike="noStrike" cap="none">
                        <a:solidFill>
                          <a:srgbClr val="262140"/>
                        </a:solidFill>
                        <a:latin typeface="Helvetica Neue"/>
                        <a:ea typeface="Helvetica Neue"/>
                        <a:cs typeface="Helvetica Neue"/>
                        <a:sym typeface="Helvetica Neue"/>
                      </a:endParaRPr>
                    </a:p>
                  </a:txBody>
                  <a:tcPr marL="68575" marR="68575" marT="0" marB="0"/>
                </a:tc>
              </a:tr>
            </a:tbl>
          </a:graphicData>
        </a:graphic>
      </p:graphicFrame>
      <p:graphicFrame>
        <p:nvGraphicFramePr>
          <p:cNvPr id="330" name="Google Shape;330;p14"/>
          <p:cNvGraphicFramePr/>
          <p:nvPr/>
        </p:nvGraphicFramePr>
        <p:xfrm>
          <a:off x="7369249" y="1074298"/>
          <a:ext cx="3000000" cy="3000000"/>
        </p:xfrm>
        <a:graphic>
          <a:graphicData uri="http://schemas.openxmlformats.org/drawingml/2006/table">
            <a:tbl>
              <a:tblPr firstRow="1" firstCol="1" bandRow="1">
                <a:noFill/>
                <a:tableStyleId>{461CA888-9750-4303-B76F-802B871D50D4}</a:tableStyleId>
              </a:tblPr>
              <a:tblGrid>
                <a:gridCol w="2468100"/>
                <a:gridCol w="677775"/>
                <a:gridCol w="724425"/>
                <a:gridCol w="520475"/>
              </a:tblGrid>
              <a:tr h="468000">
                <a:tc>
                  <a:txBody>
                    <a:bodyPr/>
                    <a:lstStyle/>
                    <a:p>
                      <a:pPr marL="0" marR="0" lvl="0" indent="0" algn="just" rtl="0">
                        <a:lnSpc>
                          <a:spcPct val="115000"/>
                        </a:lnSpc>
                        <a:spcBef>
                          <a:spcPts val="0"/>
                        </a:spcBef>
                        <a:spcAft>
                          <a:spcPts val="0"/>
                        </a:spcAft>
                        <a:buNone/>
                      </a:pPr>
                      <a:r>
                        <a:rPr lang="en-US" sz="900" u="none" strike="noStrike" cap="none"/>
                        <a:t>Исказ-наставници/Учење и настава</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ctr" rtl="0">
                        <a:lnSpc>
                          <a:spcPct val="115000"/>
                        </a:lnSpc>
                        <a:spcBef>
                          <a:spcPts val="0"/>
                        </a:spcBef>
                        <a:spcAft>
                          <a:spcPts val="0"/>
                        </a:spcAft>
                        <a:buNone/>
                      </a:pPr>
                      <a:r>
                        <a:rPr lang="en-US" sz="900" u="none" strike="noStrike" cap="none"/>
                        <a:t>Не се согласувам</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ctr" rtl="0">
                        <a:lnSpc>
                          <a:spcPct val="115000"/>
                        </a:lnSpc>
                        <a:spcBef>
                          <a:spcPts val="0"/>
                        </a:spcBef>
                        <a:spcAft>
                          <a:spcPts val="0"/>
                        </a:spcAft>
                        <a:buNone/>
                      </a:pPr>
                      <a:r>
                        <a:rPr lang="en-US" sz="900" u="none" strike="noStrike" cap="none"/>
                        <a:t>Делумно се согласувам</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ctr" rtl="0">
                        <a:lnSpc>
                          <a:spcPct val="115000"/>
                        </a:lnSpc>
                        <a:spcBef>
                          <a:spcPts val="0"/>
                        </a:spcBef>
                        <a:spcAft>
                          <a:spcPts val="0"/>
                        </a:spcAft>
                        <a:buNone/>
                      </a:pPr>
                      <a:r>
                        <a:rPr lang="en-US" sz="900" u="none" strike="noStrike" cap="none"/>
                        <a:t>Се согласувам</a:t>
                      </a:r>
                      <a:endParaRPr sz="900" u="none" strike="noStrike" cap="none">
                        <a:solidFill>
                          <a:srgbClr val="262140"/>
                        </a:solidFill>
                        <a:latin typeface="Helvetica Neue"/>
                        <a:ea typeface="Helvetica Neue"/>
                        <a:cs typeface="Helvetica Neue"/>
                        <a:sym typeface="Helvetica Neue"/>
                      </a:endParaRPr>
                    </a:p>
                  </a:txBody>
                  <a:tcPr marL="50875" marR="50875" marT="0" marB="0"/>
                </a:tc>
              </a:tr>
              <a:tr h="468000">
                <a:tc>
                  <a:txBody>
                    <a:bodyPr/>
                    <a:lstStyle/>
                    <a:p>
                      <a:pPr marL="0" marR="0" lvl="0" indent="0" algn="just" rtl="0">
                        <a:lnSpc>
                          <a:spcPct val="115000"/>
                        </a:lnSpc>
                        <a:spcBef>
                          <a:spcPts val="0"/>
                        </a:spcBef>
                        <a:spcAft>
                          <a:spcPts val="0"/>
                        </a:spcAft>
                        <a:buNone/>
                      </a:pPr>
                      <a:r>
                        <a:rPr lang="en-US" sz="900" u="none" strike="noStrike" cap="none"/>
                        <a:t>1. Членовите на стручната служба соработуваат при изработка на планирањата (годишни, тематски, дневни)</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0</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18,52</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81,48</a:t>
                      </a:r>
                      <a:endParaRPr sz="900" u="none" strike="noStrike" cap="none">
                        <a:solidFill>
                          <a:srgbClr val="262140"/>
                        </a:solidFill>
                        <a:latin typeface="Helvetica Neue"/>
                        <a:ea typeface="Helvetica Neue"/>
                        <a:cs typeface="Helvetica Neue"/>
                        <a:sym typeface="Helvetica Neue"/>
                      </a:endParaRPr>
                    </a:p>
                  </a:txBody>
                  <a:tcPr marL="50875" marR="50875" marT="0" marB="0"/>
                </a:tc>
              </a:tr>
              <a:tr h="624000">
                <a:tc>
                  <a:txBody>
                    <a:bodyPr/>
                    <a:lstStyle/>
                    <a:p>
                      <a:pPr marL="0" marR="0" lvl="0" indent="0" algn="just" rtl="0">
                        <a:lnSpc>
                          <a:spcPct val="115000"/>
                        </a:lnSpc>
                        <a:spcBef>
                          <a:spcPts val="0"/>
                        </a:spcBef>
                        <a:spcAft>
                          <a:spcPts val="0"/>
                        </a:spcAft>
                        <a:buNone/>
                      </a:pPr>
                      <a:r>
                        <a:rPr lang="en-US" sz="900" u="none" strike="noStrike" cap="none"/>
                        <a:t>2. Моите планирања предвидуваат различен облик на работа во функција на ефикасно стекнување на знаењето и развојот на способностите кај учениците</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0</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59,26</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40,74</a:t>
                      </a:r>
                      <a:endParaRPr sz="900" u="none" strike="noStrike" cap="none">
                        <a:solidFill>
                          <a:srgbClr val="262140"/>
                        </a:solidFill>
                        <a:latin typeface="Helvetica Neue"/>
                        <a:ea typeface="Helvetica Neue"/>
                        <a:cs typeface="Helvetica Neue"/>
                        <a:sym typeface="Helvetica Neue"/>
                      </a:endParaRPr>
                    </a:p>
                  </a:txBody>
                  <a:tcPr marL="50875" marR="50875" marT="0" marB="0"/>
                </a:tc>
              </a:tr>
              <a:tr h="312000">
                <a:tc>
                  <a:txBody>
                    <a:bodyPr/>
                    <a:lstStyle/>
                    <a:p>
                      <a:pPr marL="0" marR="0" lvl="0" indent="0" algn="just" rtl="0">
                        <a:lnSpc>
                          <a:spcPct val="115000"/>
                        </a:lnSpc>
                        <a:spcBef>
                          <a:spcPts val="0"/>
                        </a:spcBef>
                        <a:spcAft>
                          <a:spcPts val="0"/>
                        </a:spcAft>
                        <a:buNone/>
                      </a:pPr>
                      <a:r>
                        <a:rPr lang="en-US" sz="900" u="none" strike="noStrike" cap="none"/>
                        <a:t>3. Моите подготовки за реализација на часот имаат јасни структури</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l" rtl="0">
                        <a:lnSpc>
                          <a:spcPct val="115000"/>
                        </a:lnSpc>
                        <a:spcBef>
                          <a:spcPts val="0"/>
                        </a:spcBef>
                        <a:spcAft>
                          <a:spcPts val="0"/>
                        </a:spcAft>
                        <a:buNone/>
                      </a:pPr>
                      <a:r>
                        <a:rPr lang="en-US" sz="900" u="none" strike="noStrike" cap="none"/>
                        <a:t>0</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l" rtl="0">
                        <a:lnSpc>
                          <a:spcPct val="115000"/>
                        </a:lnSpc>
                        <a:spcBef>
                          <a:spcPts val="0"/>
                        </a:spcBef>
                        <a:spcAft>
                          <a:spcPts val="0"/>
                        </a:spcAft>
                        <a:buNone/>
                      </a:pPr>
                      <a:r>
                        <a:rPr lang="en-US" sz="900" u="none" strike="noStrike" cap="none"/>
                        <a:t>64,81</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l" rtl="0">
                        <a:lnSpc>
                          <a:spcPct val="115000"/>
                        </a:lnSpc>
                        <a:spcBef>
                          <a:spcPts val="0"/>
                        </a:spcBef>
                        <a:spcAft>
                          <a:spcPts val="0"/>
                        </a:spcAft>
                        <a:buNone/>
                      </a:pPr>
                      <a:r>
                        <a:rPr lang="en-US" sz="900" u="none" strike="noStrike" cap="none"/>
                        <a:t>35,19</a:t>
                      </a:r>
                      <a:endParaRPr sz="900" u="none" strike="noStrike" cap="none">
                        <a:solidFill>
                          <a:srgbClr val="262140"/>
                        </a:solidFill>
                        <a:latin typeface="Helvetica Neue"/>
                        <a:ea typeface="Helvetica Neue"/>
                        <a:cs typeface="Helvetica Neue"/>
                        <a:sym typeface="Helvetica Neue"/>
                      </a:endParaRPr>
                    </a:p>
                  </a:txBody>
                  <a:tcPr marL="50875" marR="50875" marT="0" marB="0"/>
                </a:tc>
              </a:tr>
              <a:tr h="312000">
                <a:tc>
                  <a:txBody>
                    <a:bodyPr/>
                    <a:lstStyle/>
                    <a:p>
                      <a:pPr marL="0" marR="0" lvl="0" indent="0" algn="just" rtl="0">
                        <a:lnSpc>
                          <a:spcPct val="115000"/>
                        </a:lnSpc>
                        <a:spcBef>
                          <a:spcPts val="0"/>
                        </a:spcBef>
                        <a:spcAft>
                          <a:spcPts val="0"/>
                        </a:spcAft>
                        <a:buNone/>
                      </a:pPr>
                      <a:r>
                        <a:rPr lang="en-US" sz="900" u="none" strike="noStrike" cap="none"/>
                        <a:t>4. Ги активирам учениците заради употреба на нивните предзнаења</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l" rtl="0">
                        <a:lnSpc>
                          <a:spcPct val="115000"/>
                        </a:lnSpc>
                        <a:spcBef>
                          <a:spcPts val="0"/>
                        </a:spcBef>
                        <a:spcAft>
                          <a:spcPts val="0"/>
                        </a:spcAft>
                        <a:buNone/>
                      </a:pPr>
                      <a:r>
                        <a:rPr lang="en-US" sz="900" u="none" strike="noStrike" cap="none"/>
                        <a:t>18,52</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l" rtl="0">
                        <a:lnSpc>
                          <a:spcPct val="115000"/>
                        </a:lnSpc>
                        <a:spcBef>
                          <a:spcPts val="0"/>
                        </a:spcBef>
                        <a:spcAft>
                          <a:spcPts val="0"/>
                        </a:spcAft>
                        <a:buNone/>
                      </a:pPr>
                      <a:r>
                        <a:rPr lang="en-US" sz="900" u="none" strike="noStrike" cap="none"/>
                        <a:t>66,67</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l" rtl="0">
                        <a:lnSpc>
                          <a:spcPct val="115000"/>
                        </a:lnSpc>
                        <a:spcBef>
                          <a:spcPts val="0"/>
                        </a:spcBef>
                        <a:spcAft>
                          <a:spcPts val="0"/>
                        </a:spcAft>
                        <a:buNone/>
                      </a:pPr>
                      <a:r>
                        <a:rPr lang="en-US" sz="900" u="none" strike="noStrike" cap="none"/>
                        <a:t>14,81</a:t>
                      </a:r>
                      <a:endParaRPr sz="900" u="none" strike="noStrike" cap="none">
                        <a:solidFill>
                          <a:srgbClr val="262140"/>
                        </a:solidFill>
                        <a:latin typeface="Helvetica Neue"/>
                        <a:ea typeface="Helvetica Neue"/>
                        <a:cs typeface="Helvetica Neue"/>
                        <a:sym typeface="Helvetica Neue"/>
                      </a:endParaRPr>
                    </a:p>
                  </a:txBody>
                  <a:tcPr marL="50875" marR="50875" marT="0" marB="0"/>
                </a:tc>
              </a:tr>
              <a:tr h="312000">
                <a:tc>
                  <a:txBody>
                    <a:bodyPr/>
                    <a:lstStyle/>
                    <a:p>
                      <a:pPr marL="0" marR="0" lvl="0" indent="0" algn="just" rtl="0">
                        <a:lnSpc>
                          <a:spcPct val="115000"/>
                        </a:lnSpc>
                        <a:spcBef>
                          <a:spcPts val="0"/>
                        </a:spcBef>
                        <a:spcAft>
                          <a:spcPts val="0"/>
                        </a:spcAft>
                        <a:buNone/>
                      </a:pPr>
                      <a:r>
                        <a:rPr lang="en-US" sz="900" u="none" strike="noStrike" cap="none"/>
                        <a:t>5. Планирам и смислувам  вежби, нагледни срества и различни методи на работа</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0</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16,67</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83,33</a:t>
                      </a:r>
                      <a:endParaRPr sz="900" u="none" strike="noStrike" cap="none">
                        <a:solidFill>
                          <a:srgbClr val="262140"/>
                        </a:solidFill>
                        <a:latin typeface="Helvetica Neue"/>
                        <a:ea typeface="Helvetica Neue"/>
                        <a:cs typeface="Helvetica Neue"/>
                        <a:sym typeface="Helvetica Neue"/>
                      </a:endParaRPr>
                    </a:p>
                  </a:txBody>
                  <a:tcPr marL="50875" marR="50875" marT="0" marB="0"/>
                </a:tc>
              </a:tr>
              <a:tr h="468000">
                <a:tc>
                  <a:txBody>
                    <a:bodyPr/>
                    <a:lstStyle/>
                    <a:p>
                      <a:pPr marL="0" marR="0" lvl="0" indent="0" algn="just" rtl="0">
                        <a:lnSpc>
                          <a:spcPct val="115000"/>
                        </a:lnSpc>
                        <a:spcBef>
                          <a:spcPts val="0"/>
                        </a:spcBef>
                        <a:spcAft>
                          <a:spcPts val="0"/>
                        </a:spcAft>
                        <a:buNone/>
                      </a:pPr>
                      <a:r>
                        <a:rPr lang="en-US" sz="900" u="none" strike="noStrike" cap="none"/>
                        <a:t>6. Ги охрабрувам и поттикнувам учениците на изнаоѓање креативни решенија за одреден проблем</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0</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3,70</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96,30</a:t>
                      </a:r>
                      <a:endParaRPr sz="900" u="none" strike="noStrike" cap="none">
                        <a:solidFill>
                          <a:srgbClr val="262140"/>
                        </a:solidFill>
                        <a:latin typeface="Helvetica Neue"/>
                        <a:ea typeface="Helvetica Neue"/>
                        <a:cs typeface="Helvetica Neue"/>
                        <a:sym typeface="Helvetica Neue"/>
                      </a:endParaRPr>
                    </a:p>
                  </a:txBody>
                  <a:tcPr marL="50875" marR="50875" marT="0" marB="0"/>
                </a:tc>
              </a:tr>
              <a:tr h="468000">
                <a:tc>
                  <a:txBody>
                    <a:bodyPr/>
                    <a:lstStyle/>
                    <a:p>
                      <a:pPr marL="0" marR="0" lvl="0" indent="0" algn="just" rtl="0">
                        <a:lnSpc>
                          <a:spcPct val="115000"/>
                        </a:lnSpc>
                        <a:spcBef>
                          <a:spcPts val="0"/>
                        </a:spcBef>
                        <a:spcAft>
                          <a:spcPts val="0"/>
                        </a:spcAft>
                        <a:buNone/>
                      </a:pPr>
                      <a:r>
                        <a:rPr lang="en-US" sz="900" u="none" strike="noStrike" cap="none"/>
                        <a:t>7. Ги охрабрувам учениците да користат дополнителна литература и интернет при истражување</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0</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37,04</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69,96</a:t>
                      </a:r>
                      <a:endParaRPr sz="900" u="none" strike="noStrike" cap="none">
                        <a:solidFill>
                          <a:srgbClr val="262140"/>
                        </a:solidFill>
                        <a:latin typeface="Helvetica Neue"/>
                        <a:ea typeface="Helvetica Neue"/>
                        <a:cs typeface="Helvetica Neue"/>
                        <a:sym typeface="Helvetica Neue"/>
                      </a:endParaRPr>
                    </a:p>
                  </a:txBody>
                  <a:tcPr marL="50875" marR="50875" marT="0" marB="0"/>
                </a:tc>
              </a:tr>
              <a:tr h="312000">
                <a:tc>
                  <a:txBody>
                    <a:bodyPr/>
                    <a:lstStyle/>
                    <a:p>
                      <a:pPr marL="0" marR="0" lvl="0" indent="0" algn="just" rtl="0">
                        <a:lnSpc>
                          <a:spcPct val="115000"/>
                        </a:lnSpc>
                        <a:spcBef>
                          <a:spcPts val="0"/>
                        </a:spcBef>
                        <a:spcAft>
                          <a:spcPts val="0"/>
                        </a:spcAft>
                        <a:buNone/>
                      </a:pPr>
                      <a:r>
                        <a:rPr lang="en-US" sz="900" u="none" strike="noStrike" cap="none"/>
                        <a:t>8. Ги поттикнувам учениците објективно да го проценат своето знаење</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0</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31,48</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68,52</a:t>
                      </a:r>
                      <a:endParaRPr sz="900" u="none" strike="noStrike" cap="none">
                        <a:solidFill>
                          <a:srgbClr val="262140"/>
                        </a:solidFill>
                        <a:latin typeface="Helvetica Neue"/>
                        <a:ea typeface="Helvetica Neue"/>
                        <a:cs typeface="Helvetica Neue"/>
                        <a:sym typeface="Helvetica Neue"/>
                      </a:endParaRPr>
                    </a:p>
                  </a:txBody>
                  <a:tcPr marL="50875" marR="50875" marT="0" marB="0"/>
                </a:tc>
              </a:tr>
              <a:tr h="468000">
                <a:tc>
                  <a:txBody>
                    <a:bodyPr/>
                    <a:lstStyle/>
                    <a:p>
                      <a:pPr marL="0" marR="0" lvl="0" indent="0" algn="just" rtl="0">
                        <a:lnSpc>
                          <a:spcPct val="115000"/>
                        </a:lnSpc>
                        <a:spcBef>
                          <a:spcPts val="0"/>
                        </a:spcBef>
                        <a:spcAft>
                          <a:spcPts val="0"/>
                        </a:spcAft>
                        <a:buNone/>
                      </a:pPr>
                      <a:r>
                        <a:rPr lang="en-US" sz="900" u="none" strike="noStrike" cap="none"/>
                        <a:t>9. Оценувањето го спроведувам според пропишаните правила за оценување на учениците</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0</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42,59</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57,41</a:t>
                      </a:r>
                      <a:endParaRPr sz="900" u="none" strike="noStrike" cap="none">
                        <a:solidFill>
                          <a:srgbClr val="262140"/>
                        </a:solidFill>
                        <a:latin typeface="Helvetica Neue"/>
                        <a:ea typeface="Helvetica Neue"/>
                        <a:cs typeface="Helvetica Neue"/>
                        <a:sym typeface="Helvetica Neue"/>
                      </a:endParaRPr>
                    </a:p>
                  </a:txBody>
                  <a:tcPr marL="50875" marR="50875" marT="0" marB="0"/>
                </a:tc>
              </a:tr>
              <a:tr h="468000">
                <a:tc>
                  <a:txBody>
                    <a:bodyPr/>
                    <a:lstStyle/>
                    <a:p>
                      <a:pPr marL="0" marR="0" lvl="0" indent="0" algn="just" rtl="0">
                        <a:lnSpc>
                          <a:spcPct val="115000"/>
                        </a:lnSpc>
                        <a:spcBef>
                          <a:spcPts val="0"/>
                        </a:spcBef>
                        <a:spcAft>
                          <a:spcPts val="0"/>
                        </a:spcAft>
                        <a:buNone/>
                      </a:pPr>
                      <a:r>
                        <a:rPr lang="en-US" sz="900" u="none" strike="noStrike" cap="none"/>
                        <a:t>10. Им помагам на учениците кои имаат потешкотии при совладувањето на материјалот</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b="1" u="none" strike="noStrike" cap="none">
                          <a:solidFill>
                            <a:srgbClr val="FF0000"/>
                          </a:solidFill>
                        </a:rPr>
                        <a:t>0</a:t>
                      </a:r>
                      <a:endParaRPr sz="900" b="1" u="none" strike="noStrike" cap="none">
                        <a:solidFill>
                          <a:srgbClr val="FF000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b="1" u="none" strike="noStrike" cap="none">
                          <a:solidFill>
                            <a:srgbClr val="FF0000"/>
                          </a:solidFill>
                        </a:rPr>
                        <a:t>37,04</a:t>
                      </a:r>
                      <a:endParaRPr sz="900" b="1" u="none" strike="noStrike" cap="none">
                        <a:solidFill>
                          <a:srgbClr val="FF000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b="1" u="none" strike="noStrike" cap="none">
                          <a:solidFill>
                            <a:srgbClr val="FF0000"/>
                          </a:solidFill>
                        </a:rPr>
                        <a:t>69,96</a:t>
                      </a:r>
                      <a:endParaRPr sz="900" b="1" u="none" strike="noStrike" cap="none">
                        <a:solidFill>
                          <a:srgbClr val="FF0000"/>
                        </a:solidFill>
                        <a:latin typeface="Helvetica Neue"/>
                        <a:ea typeface="Helvetica Neue"/>
                        <a:cs typeface="Helvetica Neue"/>
                        <a:sym typeface="Helvetica Neue"/>
                      </a:endParaRPr>
                    </a:p>
                  </a:txBody>
                  <a:tcPr marL="50875" marR="50875" marT="0" marB="0"/>
                </a:tc>
              </a:tr>
            </a:tbl>
          </a:graphicData>
        </a:graphic>
      </p:graphicFrame>
      <p:pic>
        <p:nvPicPr>
          <p:cNvPr id="331" name="Google Shape;331;p14" descr="https://visionhelp.files.wordpress.com/2014/02/student_no_focus_anim_9804.gif?w=500"/>
          <p:cNvPicPr preferRelativeResize="0"/>
          <p:nvPr/>
        </p:nvPicPr>
        <p:blipFill rotWithShape="1">
          <a:blip r:embed="rId3">
            <a:alphaModFix/>
          </a:blip>
          <a:srcRect/>
          <a:stretch/>
        </p:blipFill>
        <p:spPr>
          <a:xfrm>
            <a:off x="73152" y="5462903"/>
            <a:ext cx="3346704" cy="1271979"/>
          </a:xfrm>
          <a:prstGeom prst="rect">
            <a:avLst/>
          </a:prstGeom>
          <a:noFill/>
          <a:ln>
            <a:noFill/>
          </a:ln>
        </p:spPr>
      </p:pic>
      <p:pic>
        <p:nvPicPr>
          <p:cNvPr id="332" name="Google Shape;332;p14" descr="Swift Fence Inc. - Moosic, Pa"/>
          <p:cNvPicPr preferRelativeResize="0"/>
          <p:nvPr/>
        </p:nvPicPr>
        <p:blipFill rotWithShape="1">
          <a:blip r:embed="rId4">
            <a:alphaModFix/>
          </a:blip>
          <a:srcRect/>
          <a:stretch/>
        </p:blipFill>
        <p:spPr>
          <a:xfrm>
            <a:off x="5725612" y="5462903"/>
            <a:ext cx="1458472" cy="1216366"/>
          </a:xfrm>
          <a:prstGeom prst="rect">
            <a:avLst/>
          </a:prstGeom>
          <a:solidFill>
            <a:schemeClr val="lt1"/>
          </a:solidFill>
          <a:ln w="12700" cap="flat" cmpd="sng">
            <a:solidFill>
              <a:schemeClr val="accent3"/>
            </a:solidFill>
            <a:prstDash val="solid"/>
            <a:miter lim="800000"/>
            <a:headEnd type="none" w="sm" len="sm"/>
            <a:tailEnd type="none" w="sm" len="sm"/>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15"/>
          <p:cNvSpPr txBox="1">
            <a:spLocks noGrp="1"/>
          </p:cNvSpPr>
          <p:nvPr>
            <p:ph type="ftr" idx="11"/>
          </p:nvPr>
        </p:nvSpPr>
        <p:spPr>
          <a:xfrm>
            <a:off x="432000" y="6439820"/>
            <a:ext cx="5664000" cy="295062"/>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a:t>Add a footer</a:t>
            </a:r>
            <a:endParaRPr/>
          </a:p>
        </p:txBody>
      </p:sp>
      <p:sp>
        <p:nvSpPr>
          <p:cNvPr id="338" name="Google Shape;338;p15"/>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15</a:t>
            </a:fld>
            <a:endParaRPr/>
          </a:p>
        </p:txBody>
      </p:sp>
      <p:graphicFrame>
        <p:nvGraphicFramePr>
          <p:cNvPr id="339" name="Google Shape;339;p15"/>
          <p:cNvGraphicFramePr/>
          <p:nvPr/>
        </p:nvGraphicFramePr>
        <p:xfrm>
          <a:off x="96720" y="89662"/>
          <a:ext cx="3000000" cy="3000000"/>
        </p:xfrm>
        <a:graphic>
          <a:graphicData uri="http://schemas.openxmlformats.org/drawingml/2006/table">
            <a:tbl>
              <a:tblPr firstRow="1" firstCol="1" bandRow="1">
                <a:noFill/>
                <a:tableStyleId>{461CA888-9750-4303-B76F-802B871D50D4}</a:tableStyleId>
              </a:tblPr>
              <a:tblGrid>
                <a:gridCol w="5066650"/>
                <a:gridCol w="378950"/>
                <a:gridCol w="378950"/>
                <a:gridCol w="378950"/>
              </a:tblGrid>
              <a:tr h="1403975">
                <a:tc>
                  <a:txBody>
                    <a:bodyPr/>
                    <a:lstStyle/>
                    <a:p>
                      <a:pPr marL="0" marR="0" lvl="0" indent="0" algn="just" rtl="0">
                        <a:lnSpc>
                          <a:spcPct val="115000"/>
                        </a:lnSpc>
                        <a:spcBef>
                          <a:spcPts val="0"/>
                        </a:spcBef>
                        <a:spcAft>
                          <a:spcPts val="0"/>
                        </a:spcAft>
                        <a:buNone/>
                      </a:pPr>
                      <a:r>
                        <a:rPr lang="en-US" sz="900" u="none" strike="noStrike" cap="none"/>
                        <a:t>Исказ-наставници/Учење и настава</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ctr" rtl="0">
                        <a:lnSpc>
                          <a:spcPct val="115000"/>
                        </a:lnSpc>
                        <a:spcBef>
                          <a:spcPts val="0"/>
                        </a:spcBef>
                        <a:spcAft>
                          <a:spcPts val="0"/>
                        </a:spcAft>
                        <a:buNone/>
                      </a:pPr>
                      <a:r>
                        <a:rPr lang="en-US" sz="900" u="none" strike="noStrike" cap="none"/>
                        <a:t>Не се согласувам</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ctr" rtl="0">
                        <a:lnSpc>
                          <a:spcPct val="115000"/>
                        </a:lnSpc>
                        <a:spcBef>
                          <a:spcPts val="0"/>
                        </a:spcBef>
                        <a:spcAft>
                          <a:spcPts val="0"/>
                        </a:spcAft>
                        <a:buNone/>
                      </a:pPr>
                      <a:r>
                        <a:rPr lang="en-US" sz="900" u="none" strike="noStrike" cap="none"/>
                        <a:t>Делумно се согласувам</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ctr" rtl="0">
                        <a:lnSpc>
                          <a:spcPct val="115000"/>
                        </a:lnSpc>
                        <a:spcBef>
                          <a:spcPts val="0"/>
                        </a:spcBef>
                        <a:spcAft>
                          <a:spcPts val="0"/>
                        </a:spcAft>
                        <a:buNone/>
                      </a:pPr>
                      <a:r>
                        <a:rPr lang="en-US" sz="900" u="none" strike="noStrike" cap="none"/>
                        <a:t>Се согласувам</a:t>
                      </a:r>
                      <a:endParaRPr sz="900" u="none" strike="noStrike" cap="none">
                        <a:solidFill>
                          <a:srgbClr val="262140"/>
                        </a:solidFill>
                        <a:latin typeface="Helvetica Neue"/>
                        <a:ea typeface="Helvetica Neue"/>
                        <a:cs typeface="Helvetica Neue"/>
                        <a:sym typeface="Helvetica Neue"/>
                      </a:endParaRPr>
                    </a:p>
                  </a:txBody>
                  <a:tcPr marL="50875" marR="50875" marT="0" marB="0"/>
                </a:tc>
              </a:tr>
              <a:tr h="312000">
                <a:tc>
                  <a:txBody>
                    <a:bodyPr/>
                    <a:lstStyle/>
                    <a:p>
                      <a:pPr marL="0" marR="0" lvl="0" indent="0" algn="just" rtl="0">
                        <a:lnSpc>
                          <a:spcPct val="115000"/>
                        </a:lnSpc>
                        <a:spcBef>
                          <a:spcPts val="0"/>
                        </a:spcBef>
                        <a:spcAft>
                          <a:spcPts val="0"/>
                        </a:spcAft>
                        <a:buNone/>
                      </a:pPr>
                      <a:r>
                        <a:rPr lang="en-US" sz="900" u="none" strike="noStrike" cap="none"/>
                        <a:t>1. Членовите на стручната служба соработуваат при изработка на планирањата (годишни, тематски, дневни)</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0</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18,52</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81,48</a:t>
                      </a:r>
                      <a:endParaRPr sz="900" u="none" strike="noStrike" cap="none">
                        <a:solidFill>
                          <a:srgbClr val="262140"/>
                        </a:solidFill>
                        <a:latin typeface="Helvetica Neue"/>
                        <a:ea typeface="Helvetica Neue"/>
                        <a:cs typeface="Helvetica Neue"/>
                        <a:sym typeface="Helvetica Neue"/>
                      </a:endParaRPr>
                    </a:p>
                  </a:txBody>
                  <a:tcPr marL="50875" marR="50875" marT="0" marB="0"/>
                </a:tc>
              </a:tr>
              <a:tr h="468000">
                <a:tc>
                  <a:txBody>
                    <a:bodyPr/>
                    <a:lstStyle/>
                    <a:p>
                      <a:pPr marL="0" marR="0" lvl="0" indent="0" algn="just" rtl="0">
                        <a:lnSpc>
                          <a:spcPct val="115000"/>
                        </a:lnSpc>
                        <a:spcBef>
                          <a:spcPts val="0"/>
                        </a:spcBef>
                        <a:spcAft>
                          <a:spcPts val="0"/>
                        </a:spcAft>
                        <a:buNone/>
                      </a:pPr>
                      <a:r>
                        <a:rPr lang="en-US" sz="900" u="none" strike="noStrike" cap="none"/>
                        <a:t>2. Моите планирања предвидуваат различен облик на работа во функција на ефикасно стекнување на знаењето и развојот на способностите кај учениците</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0</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59,26</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40,74</a:t>
                      </a:r>
                      <a:endParaRPr sz="900" u="none" strike="noStrike" cap="none">
                        <a:solidFill>
                          <a:srgbClr val="262140"/>
                        </a:solidFill>
                        <a:latin typeface="Helvetica Neue"/>
                        <a:ea typeface="Helvetica Neue"/>
                        <a:cs typeface="Helvetica Neue"/>
                        <a:sym typeface="Helvetica Neue"/>
                      </a:endParaRPr>
                    </a:p>
                  </a:txBody>
                  <a:tcPr marL="50875" marR="50875" marT="0" marB="0"/>
                </a:tc>
              </a:tr>
              <a:tr h="312000">
                <a:tc>
                  <a:txBody>
                    <a:bodyPr/>
                    <a:lstStyle/>
                    <a:p>
                      <a:pPr marL="0" marR="0" lvl="0" indent="0" algn="just" rtl="0">
                        <a:lnSpc>
                          <a:spcPct val="115000"/>
                        </a:lnSpc>
                        <a:spcBef>
                          <a:spcPts val="0"/>
                        </a:spcBef>
                        <a:spcAft>
                          <a:spcPts val="0"/>
                        </a:spcAft>
                        <a:buNone/>
                      </a:pPr>
                      <a:r>
                        <a:rPr lang="en-US" sz="900" u="none" strike="noStrike" cap="none"/>
                        <a:t>3. Моите подготовки за реализација на часот имаат јасни структури</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l" rtl="0">
                        <a:lnSpc>
                          <a:spcPct val="115000"/>
                        </a:lnSpc>
                        <a:spcBef>
                          <a:spcPts val="0"/>
                        </a:spcBef>
                        <a:spcAft>
                          <a:spcPts val="0"/>
                        </a:spcAft>
                        <a:buNone/>
                      </a:pPr>
                      <a:r>
                        <a:rPr lang="en-US" sz="900" u="none" strike="noStrike" cap="none"/>
                        <a:t>0</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l" rtl="0">
                        <a:lnSpc>
                          <a:spcPct val="115000"/>
                        </a:lnSpc>
                        <a:spcBef>
                          <a:spcPts val="0"/>
                        </a:spcBef>
                        <a:spcAft>
                          <a:spcPts val="0"/>
                        </a:spcAft>
                        <a:buNone/>
                      </a:pPr>
                      <a:r>
                        <a:rPr lang="en-US" sz="900" u="none" strike="noStrike" cap="none"/>
                        <a:t>64,81</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l" rtl="0">
                        <a:lnSpc>
                          <a:spcPct val="115000"/>
                        </a:lnSpc>
                        <a:spcBef>
                          <a:spcPts val="0"/>
                        </a:spcBef>
                        <a:spcAft>
                          <a:spcPts val="0"/>
                        </a:spcAft>
                        <a:buNone/>
                      </a:pPr>
                      <a:r>
                        <a:rPr lang="en-US" sz="900" u="none" strike="noStrike" cap="none"/>
                        <a:t>35,19</a:t>
                      </a:r>
                      <a:endParaRPr sz="900" u="none" strike="noStrike" cap="none">
                        <a:solidFill>
                          <a:srgbClr val="262140"/>
                        </a:solidFill>
                        <a:latin typeface="Helvetica Neue"/>
                        <a:ea typeface="Helvetica Neue"/>
                        <a:cs typeface="Helvetica Neue"/>
                        <a:sym typeface="Helvetica Neue"/>
                      </a:endParaRPr>
                    </a:p>
                  </a:txBody>
                  <a:tcPr marL="50875" marR="50875" marT="0" marB="0"/>
                </a:tc>
              </a:tr>
              <a:tr h="312000">
                <a:tc>
                  <a:txBody>
                    <a:bodyPr/>
                    <a:lstStyle/>
                    <a:p>
                      <a:pPr marL="0" marR="0" lvl="0" indent="0" algn="just" rtl="0">
                        <a:lnSpc>
                          <a:spcPct val="115000"/>
                        </a:lnSpc>
                        <a:spcBef>
                          <a:spcPts val="0"/>
                        </a:spcBef>
                        <a:spcAft>
                          <a:spcPts val="0"/>
                        </a:spcAft>
                        <a:buNone/>
                      </a:pPr>
                      <a:r>
                        <a:rPr lang="en-US" sz="900" u="none" strike="noStrike" cap="none"/>
                        <a:t>4. Ги активирам учениците заради употреба на нивните предзнаења</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l" rtl="0">
                        <a:lnSpc>
                          <a:spcPct val="115000"/>
                        </a:lnSpc>
                        <a:spcBef>
                          <a:spcPts val="0"/>
                        </a:spcBef>
                        <a:spcAft>
                          <a:spcPts val="0"/>
                        </a:spcAft>
                        <a:buNone/>
                      </a:pPr>
                      <a:r>
                        <a:rPr lang="en-US" sz="900" u="none" strike="noStrike" cap="none"/>
                        <a:t>18,52</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l" rtl="0">
                        <a:lnSpc>
                          <a:spcPct val="115000"/>
                        </a:lnSpc>
                        <a:spcBef>
                          <a:spcPts val="0"/>
                        </a:spcBef>
                        <a:spcAft>
                          <a:spcPts val="0"/>
                        </a:spcAft>
                        <a:buNone/>
                      </a:pPr>
                      <a:r>
                        <a:rPr lang="en-US" sz="900" u="none" strike="noStrike" cap="none"/>
                        <a:t>66,67</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l" rtl="0">
                        <a:lnSpc>
                          <a:spcPct val="115000"/>
                        </a:lnSpc>
                        <a:spcBef>
                          <a:spcPts val="0"/>
                        </a:spcBef>
                        <a:spcAft>
                          <a:spcPts val="0"/>
                        </a:spcAft>
                        <a:buNone/>
                      </a:pPr>
                      <a:r>
                        <a:rPr lang="en-US" sz="900" u="none" strike="noStrike" cap="none"/>
                        <a:t>14,81</a:t>
                      </a:r>
                      <a:endParaRPr sz="900" u="none" strike="noStrike" cap="none">
                        <a:solidFill>
                          <a:srgbClr val="262140"/>
                        </a:solidFill>
                        <a:latin typeface="Helvetica Neue"/>
                        <a:ea typeface="Helvetica Neue"/>
                        <a:cs typeface="Helvetica Neue"/>
                        <a:sym typeface="Helvetica Neue"/>
                      </a:endParaRPr>
                    </a:p>
                  </a:txBody>
                  <a:tcPr marL="50875" marR="50875" marT="0" marB="0"/>
                </a:tc>
              </a:tr>
              <a:tr h="312000">
                <a:tc>
                  <a:txBody>
                    <a:bodyPr/>
                    <a:lstStyle/>
                    <a:p>
                      <a:pPr marL="0" marR="0" lvl="0" indent="0" algn="just" rtl="0">
                        <a:lnSpc>
                          <a:spcPct val="115000"/>
                        </a:lnSpc>
                        <a:spcBef>
                          <a:spcPts val="0"/>
                        </a:spcBef>
                        <a:spcAft>
                          <a:spcPts val="0"/>
                        </a:spcAft>
                        <a:buNone/>
                      </a:pPr>
                      <a:r>
                        <a:rPr lang="en-US" sz="900" u="none" strike="noStrike" cap="none"/>
                        <a:t>5. Планирам и смислувам  вежби, нагледни срества и различни методи на работа</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0</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16,67</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83,33</a:t>
                      </a:r>
                      <a:endParaRPr sz="900" u="none" strike="noStrike" cap="none">
                        <a:solidFill>
                          <a:srgbClr val="262140"/>
                        </a:solidFill>
                        <a:latin typeface="Helvetica Neue"/>
                        <a:ea typeface="Helvetica Neue"/>
                        <a:cs typeface="Helvetica Neue"/>
                        <a:sym typeface="Helvetica Neue"/>
                      </a:endParaRPr>
                    </a:p>
                  </a:txBody>
                  <a:tcPr marL="50875" marR="50875" marT="0" marB="0"/>
                </a:tc>
              </a:tr>
              <a:tr h="312000">
                <a:tc>
                  <a:txBody>
                    <a:bodyPr/>
                    <a:lstStyle/>
                    <a:p>
                      <a:pPr marL="0" marR="0" lvl="0" indent="0" algn="just" rtl="0">
                        <a:lnSpc>
                          <a:spcPct val="115000"/>
                        </a:lnSpc>
                        <a:spcBef>
                          <a:spcPts val="0"/>
                        </a:spcBef>
                        <a:spcAft>
                          <a:spcPts val="0"/>
                        </a:spcAft>
                        <a:buNone/>
                      </a:pPr>
                      <a:r>
                        <a:rPr lang="en-US" sz="900" u="none" strike="noStrike" cap="none"/>
                        <a:t>6. Ги охрабрувам и поттикнувам учениците на изнаоѓање креативни решенија за одреден проблем</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0</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3,70</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96,30</a:t>
                      </a:r>
                      <a:endParaRPr sz="900" u="none" strike="noStrike" cap="none">
                        <a:solidFill>
                          <a:srgbClr val="262140"/>
                        </a:solidFill>
                        <a:latin typeface="Helvetica Neue"/>
                        <a:ea typeface="Helvetica Neue"/>
                        <a:cs typeface="Helvetica Neue"/>
                        <a:sym typeface="Helvetica Neue"/>
                      </a:endParaRPr>
                    </a:p>
                  </a:txBody>
                  <a:tcPr marL="50875" marR="50875" marT="0" marB="0"/>
                </a:tc>
              </a:tr>
              <a:tr h="312000">
                <a:tc>
                  <a:txBody>
                    <a:bodyPr/>
                    <a:lstStyle/>
                    <a:p>
                      <a:pPr marL="0" marR="0" lvl="0" indent="0" algn="just" rtl="0">
                        <a:lnSpc>
                          <a:spcPct val="115000"/>
                        </a:lnSpc>
                        <a:spcBef>
                          <a:spcPts val="0"/>
                        </a:spcBef>
                        <a:spcAft>
                          <a:spcPts val="0"/>
                        </a:spcAft>
                        <a:buNone/>
                      </a:pPr>
                      <a:r>
                        <a:rPr lang="en-US" sz="900" u="none" strike="noStrike" cap="none"/>
                        <a:t>7. Ги охрабрувам учениците да користат дополнителна литература и интернет при истражување</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0</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37,04</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69,96</a:t>
                      </a:r>
                      <a:endParaRPr sz="900" u="none" strike="noStrike" cap="none">
                        <a:solidFill>
                          <a:srgbClr val="262140"/>
                        </a:solidFill>
                        <a:latin typeface="Helvetica Neue"/>
                        <a:ea typeface="Helvetica Neue"/>
                        <a:cs typeface="Helvetica Neue"/>
                        <a:sym typeface="Helvetica Neue"/>
                      </a:endParaRPr>
                    </a:p>
                  </a:txBody>
                  <a:tcPr marL="50875" marR="50875" marT="0" marB="0"/>
                </a:tc>
              </a:tr>
              <a:tr h="312000">
                <a:tc>
                  <a:txBody>
                    <a:bodyPr/>
                    <a:lstStyle/>
                    <a:p>
                      <a:pPr marL="0" marR="0" lvl="0" indent="0" algn="just" rtl="0">
                        <a:lnSpc>
                          <a:spcPct val="115000"/>
                        </a:lnSpc>
                        <a:spcBef>
                          <a:spcPts val="0"/>
                        </a:spcBef>
                        <a:spcAft>
                          <a:spcPts val="0"/>
                        </a:spcAft>
                        <a:buNone/>
                      </a:pPr>
                      <a:r>
                        <a:rPr lang="en-US" sz="900" u="none" strike="noStrike" cap="none"/>
                        <a:t>8. Ги поттикнувам учениците објективно да го проценат своето знаење</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0</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31,48</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68,52</a:t>
                      </a:r>
                      <a:endParaRPr sz="900" u="none" strike="noStrike" cap="none">
                        <a:solidFill>
                          <a:srgbClr val="262140"/>
                        </a:solidFill>
                        <a:latin typeface="Helvetica Neue"/>
                        <a:ea typeface="Helvetica Neue"/>
                        <a:cs typeface="Helvetica Neue"/>
                        <a:sym typeface="Helvetica Neue"/>
                      </a:endParaRPr>
                    </a:p>
                  </a:txBody>
                  <a:tcPr marL="50875" marR="50875" marT="0" marB="0"/>
                </a:tc>
              </a:tr>
              <a:tr h="312000">
                <a:tc>
                  <a:txBody>
                    <a:bodyPr/>
                    <a:lstStyle/>
                    <a:p>
                      <a:pPr marL="0" marR="0" lvl="0" indent="0" algn="just" rtl="0">
                        <a:lnSpc>
                          <a:spcPct val="115000"/>
                        </a:lnSpc>
                        <a:spcBef>
                          <a:spcPts val="0"/>
                        </a:spcBef>
                        <a:spcAft>
                          <a:spcPts val="0"/>
                        </a:spcAft>
                        <a:buNone/>
                      </a:pPr>
                      <a:r>
                        <a:rPr lang="en-US" sz="900" u="none" strike="noStrike" cap="none"/>
                        <a:t>9. Оценувањето го спроведувам според пропишаните правила за оценување на учениците</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0</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42,59</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57,74</a:t>
                      </a:r>
                      <a:endParaRPr sz="900" u="none" strike="noStrike" cap="none">
                        <a:solidFill>
                          <a:srgbClr val="262140"/>
                        </a:solidFill>
                        <a:latin typeface="Helvetica Neue"/>
                        <a:ea typeface="Helvetica Neue"/>
                        <a:cs typeface="Helvetica Neue"/>
                        <a:sym typeface="Helvetica Neue"/>
                      </a:endParaRPr>
                    </a:p>
                  </a:txBody>
                  <a:tcPr marL="50875" marR="50875" marT="0" marB="0"/>
                </a:tc>
              </a:tr>
              <a:tr h="312000">
                <a:tc>
                  <a:txBody>
                    <a:bodyPr/>
                    <a:lstStyle/>
                    <a:p>
                      <a:pPr marL="0" marR="0" lvl="0" indent="0" algn="just" rtl="0">
                        <a:lnSpc>
                          <a:spcPct val="115000"/>
                        </a:lnSpc>
                        <a:spcBef>
                          <a:spcPts val="0"/>
                        </a:spcBef>
                        <a:spcAft>
                          <a:spcPts val="0"/>
                        </a:spcAft>
                        <a:buNone/>
                      </a:pPr>
                      <a:r>
                        <a:rPr lang="en-US" sz="900" u="none" strike="noStrike" cap="none"/>
                        <a:t>10. Им помагам на учениците кои имаат потешкотии при совладувањето на материјалот</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0</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25</a:t>
                      </a:r>
                      <a:endParaRPr sz="900" u="none" strike="noStrike" cap="none">
                        <a:solidFill>
                          <a:srgbClr val="262140"/>
                        </a:solidFill>
                        <a:latin typeface="Helvetica Neue"/>
                        <a:ea typeface="Helvetica Neue"/>
                        <a:cs typeface="Helvetica Neue"/>
                        <a:sym typeface="Helvetica Neue"/>
                      </a:endParaRPr>
                    </a:p>
                  </a:txBody>
                  <a:tcPr marL="50875" marR="50875" marT="0" marB="0"/>
                </a:tc>
                <a:tc>
                  <a:txBody>
                    <a:bodyPr/>
                    <a:lstStyle/>
                    <a:p>
                      <a:pPr marL="0" marR="0" lvl="0" indent="0" algn="just" rtl="0">
                        <a:lnSpc>
                          <a:spcPct val="115000"/>
                        </a:lnSpc>
                        <a:spcBef>
                          <a:spcPts val="0"/>
                        </a:spcBef>
                        <a:spcAft>
                          <a:spcPts val="0"/>
                        </a:spcAft>
                        <a:buNone/>
                      </a:pPr>
                      <a:r>
                        <a:rPr lang="en-US" sz="900" u="none" strike="noStrike" cap="none"/>
                        <a:t>75</a:t>
                      </a:r>
                      <a:endParaRPr sz="900" u="none" strike="noStrike" cap="none">
                        <a:solidFill>
                          <a:srgbClr val="262140"/>
                        </a:solidFill>
                        <a:latin typeface="Helvetica Neue"/>
                        <a:ea typeface="Helvetica Neue"/>
                        <a:cs typeface="Helvetica Neue"/>
                        <a:sym typeface="Helvetica Neue"/>
                      </a:endParaRPr>
                    </a:p>
                  </a:txBody>
                  <a:tcPr marL="50875" marR="50875" marT="0" marB="0"/>
                </a:tc>
              </a:tr>
            </a:tbl>
          </a:graphicData>
        </a:graphic>
      </p:graphicFrame>
      <p:graphicFrame>
        <p:nvGraphicFramePr>
          <p:cNvPr id="340" name="Google Shape;340;p15"/>
          <p:cNvGraphicFramePr/>
          <p:nvPr/>
        </p:nvGraphicFramePr>
        <p:xfrm>
          <a:off x="6561680" y="117886"/>
          <a:ext cx="3000000" cy="3000000"/>
        </p:xfrm>
        <a:graphic>
          <a:graphicData uri="http://schemas.openxmlformats.org/drawingml/2006/table">
            <a:tbl>
              <a:tblPr firstRow="1" firstCol="1" bandRow="1">
                <a:noFill/>
                <a:tableStyleId>{461CA888-9750-4303-B76F-802B871D50D4}</a:tableStyleId>
              </a:tblPr>
              <a:tblGrid>
                <a:gridCol w="400775"/>
                <a:gridCol w="1806625"/>
                <a:gridCol w="786375"/>
                <a:gridCol w="804675"/>
                <a:gridCol w="630925"/>
              </a:tblGrid>
              <a:tr h="275300">
                <a:tc>
                  <a:txBody>
                    <a:bodyPr/>
                    <a:lstStyle/>
                    <a:p>
                      <a:pPr marL="0" marR="0" lvl="0" indent="0" algn="l" rtl="0">
                        <a:lnSpc>
                          <a:spcPct val="107000"/>
                        </a:lnSpc>
                        <a:spcBef>
                          <a:spcPts val="0"/>
                        </a:spcBef>
                        <a:spcAft>
                          <a:spcPts val="0"/>
                        </a:spcAft>
                        <a:buNone/>
                      </a:pPr>
                      <a:r>
                        <a:rPr lang="en-US" sz="900" u="none" strike="noStrike" cap="none"/>
                        <a:t>Реден број</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Исказ-наставници/Поддршка на учениците</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Не се согласувам</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Делумно се согласувам</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Се согласувам</a:t>
                      </a:r>
                      <a:endParaRPr sz="900" u="none" strike="noStrike" cap="none">
                        <a:latin typeface="Calibri"/>
                        <a:ea typeface="Calibri"/>
                        <a:cs typeface="Calibri"/>
                        <a:sym typeface="Calibri"/>
                      </a:endParaRPr>
                    </a:p>
                  </a:txBody>
                  <a:tcPr marL="35075" marR="35075" marT="0" marB="0"/>
                </a:tc>
              </a:tr>
              <a:tr h="183525">
                <a:tc>
                  <a:txBody>
                    <a:bodyPr/>
                    <a:lstStyle/>
                    <a:p>
                      <a:pPr marL="0" marR="0" lvl="0" indent="0" algn="l" rtl="0">
                        <a:lnSpc>
                          <a:spcPct val="107000"/>
                        </a:lnSpc>
                        <a:spcBef>
                          <a:spcPts val="0"/>
                        </a:spcBef>
                        <a:spcAft>
                          <a:spcPts val="0"/>
                        </a:spcAft>
                        <a:buNone/>
                      </a:pPr>
                      <a:r>
                        <a:rPr lang="en-US" sz="900" u="none" strike="noStrike" cap="none"/>
                        <a:t>1</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Училишниот простор е безбеден за учениците</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0</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23,81</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76,10</a:t>
                      </a:r>
                      <a:endParaRPr sz="900" u="none" strike="noStrike" cap="none">
                        <a:latin typeface="Calibri"/>
                        <a:ea typeface="Calibri"/>
                        <a:cs typeface="Calibri"/>
                        <a:sym typeface="Calibri"/>
                      </a:endParaRPr>
                    </a:p>
                  </a:txBody>
                  <a:tcPr marL="35075" marR="35075" marT="0" marB="0"/>
                </a:tc>
              </a:tr>
              <a:tr h="183525">
                <a:tc>
                  <a:txBody>
                    <a:bodyPr/>
                    <a:lstStyle/>
                    <a:p>
                      <a:pPr marL="0" marR="0" lvl="0" indent="0" algn="l" rtl="0">
                        <a:lnSpc>
                          <a:spcPct val="107000"/>
                        </a:lnSpc>
                        <a:spcBef>
                          <a:spcPts val="0"/>
                        </a:spcBef>
                        <a:spcAft>
                          <a:spcPts val="0"/>
                        </a:spcAft>
                        <a:buNone/>
                      </a:pPr>
                      <a:r>
                        <a:rPr lang="en-US" sz="900" u="none" strike="noStrike" cap="none"/>
                        <a:t>2</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Во училиштето се санкционира насилството</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0</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10,53</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89,47</a:t>
                      </a:r>
                      <a:endParaRPr sz="900" u="none" strike="noStrike" cap="none">
                        <a:latin typeface="Calibri"/>
                        <a:ea typeface="Calibri"/>
                        <a:cs typeface="Calibri"/>
                        <a:sym typeface="Calibri"/>
                      </a:endParaRPr>
                    </a:p>
                  </a:txBody>
                  <a:tcPr marL="35075" marR="35075" marT="0" marB="0"/>
                </a:tc>
              </a:tr>
              <a:tr h="367050">
                <a:tc>
                  <a:txBody>
                    <a:bodyPr/>
                    <a:lstStyle/>
                    <a:p>
                      <a:pPr marL="0" marR="0" lvl="0" indent="0" algn="l" rtl="0">
                        <a:lnSpc>
                          <a:spcPct val="107000"/>
                        </a:lnSpc>
                        <a:spcBef>
                          <a:spcPts val="0"/>
                        </a:spcBef>
                        <a:spcAft>
                          <a:spcPts val="0"/>
                        </a:spcAft>
                        <a:buNone/>
                      </a:pPr>
                      <a:r>
                        <a:rPr lang="en-US" sz="900" u="none" strike="noStrike" cap="none"/>
                        <a:t>3</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Во училиштето е забрането употреба на дрога, алкохол и не се пуши во училишните простории</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9,52</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23,81</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66,67</a:t>
                      </a:r>
                      <a:endParaRPr sz="900" u="none" strike="noStrike" cap="none">
                        <a:latin typeface="Calibri"/>
                        <a:ea typeface="Calibri"/>
                        <a:cs typeface="Calibri"/>
                        <a:sym typeface="Calibri"/>
                      </a:endParaRPr>
                    </a:p>
                  </a:txBody>
                  <a:tcPr marL="35075" marR="35075" marT="0" marB="0"/>
                </a:tc>
              </a:tr>
              <a:tr h="183525">
                <a:tc>
                  <a:txBody>
                    <a:bodyPr/>
                    <a:lstStyle/>
                    <a:p>
                      <a:pPr marL="0" marR="0" lvl="0" indent="0" algn="l" rtl="0">
                        <a:lnSpc>
                          <a:spcPct val="107000"/>
                        </a:lnSpc>
                        <a:spcBef>
                          <a:spcPts val="0"/>
                        </a:spcBef>
                        <a:spcAft>
                          <a:spcPts val="0"/>
                        </a:spcAft>
                        <a:buNone/>
                      </a:pPr>
                      <a:r>
                        <a:rPr lang="en-US" sz="900" u="none" strike="noStrike" cap="none"/>
                        <a:t>4</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Хигиената во училиштето е на највисоко ниво</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4,76</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33,33</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61,90</a:t>
                      </a:r>
                      <a:endParaRPr sz="900" u="none" strike="noStrike" cap="none">
                        <a:latin typeface="Calibri"/>
                        <a:ea typeface="Calibri"/>
                        <a:cs typeface="Calibri"/>
                        <a:sym typeface="Calibri"/>
                      </a:endParaRPr>
                    </a:p>
                  </a:txBody>
                  <a:tcPr marL="35075" marR="35075" marT="0" marB="0"/>
                </a:tc>
              </a:tr>
              <a:tr h="183525">
                <a:tc>
                  <a:txBody>
                    <a:bodyPr/>
                    <a:lstStyle/>
                    <a:p>
                      <a:pPr marL="0" marR="0" lvl="0" indent="0" algn="l" rtl="0">
                        <a:lnSpc>
                          <a:spcPct val="107000"/>
                        </a:lnSpc>
                        <a:spcBef>
                          <a:spcPts val="0"/>
                        </a:spcBef>
                        <a:spcAft>
                          <a:spcPts val="0"/>
                        </a:spcAft>
                        <a:buNone/>
                      </a:pPr>
                      <a:r>
                        <a:rPr lang="en-US" sz="900" u="none" strike="noStrike" cap="none"/>
                        <a:t>5</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Училиштето е отворено за деца со ПОП</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4,76</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14,29</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80,95</a:t>
                      </a:r>
                      <a:endParaRPr sz="900" u="none" strike="noStrike" cap="none">
                        <a:latin typeface="Calibri"/>
                        <a:ea typeface="Calibri"/>
                        <a:cs typeface="Calibri"/>
                        <a:sym typeface="Calibri"/>
                      </a:endParaRPr>
                    </a:p>
                  </a:txBody>
                  <a:tcPr marL="35075" marR="35075" marT="0" marB="0"/>
                </a:tc>
              </a:tr>
              <a:tr h="367050">
                <a:tc>
                  <a:txBody>
                    <a:bodyPr/>
                    <a:lstStyle/>
                    <a:p>
                      <a:pPr marL="0" marR="0" lvl="0" indent="0" algn="l" rtl="0">
                        <a:lnSpc>
                          <a:spcPct val="107000"/>
                        </a:lnSpc>
                        <a:spcBef>
                          <a:spcPts val="0"/>
                        </a:spcBef>
                        <a:spcAft>
                          <a:spcPts val="0"/>
                        </a:spcAft>
                        <a:buNone/>
                      </a:pPr>
                      <a:r>
                        <a:rPr lang="en-US" sz="900" u="none" strike="noStrike" cap="none"/>
                        <a:t>6</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Учениците се информираат во училиштето за можноста за продолжување на своето образование</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0</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14,29</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85,71</a:t>
                      </a:r>
                      <a:endParaRPr sz="900" u="none" strike="noStrike" cap="none">
                        <a:latin typeface="Calibri"/>
                        <a:ea typeface="Calibri"/>
                        <a:cs typeface="Calibri"/>
                        <a:sym typeface="Calibri"/>
                      </a:endParaRPr>
                    </a:p>
                  </a:txBody>
                  <a:tcPr marL="35075" marR="35075" marT="0" marB="0"/>
                </a:tc>
              </a:tr>
              <a:tr h="734100">
                <a:tc>
                  <a:txBody>
                    <a:bodyPr/>
                    <a:lstStyle/>
                    <a:p>
                      <a:pPr marL="0" marR="0" lvl="0" indent="0" algn="l" rtl="0">
                        <a:lnSpc>
                          <a:spcPct val="107000"/>
                        </a:lnSpc>
                        <a:spcBef>
                          <a:spcPts val="0"/>
                        </a:spcBef>
                        <a:spcAft>
                          <a:spcPts val="0"/>
                        </a:spcAft>
                        <a:buNone/>
                      </a:pPr>
                      <a:r>
                        <a:rPr lang="en-US" sz="900" u="none" strike="noStrike" cap="none"/>
                        <a:t>7</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Ако ученикот има емоционални потешкотии (лични проблеми, проблеми со семејството, проблеми во однос со професорите) може да побара помош во училиштето</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4,76</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9,52</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85,71</a:t>
                      </a:r>
                      <a:endParaRPr sz="900" u="none" strike="noStrike" cap="none">
                        <a:latin typeface="Calibri"/>
                        <a:ea typeface="Calibri"/>
                        <a:cs typeface="Calibri"/>
                        <a:sym typeface="Calibri"/>
                      </a:endParaRPr>
                    </a:p>
                  </a:txBody>
                  <a:tcPr marL="35075" marR="35075" marT="0" marB="0"/>
                </a:tc>
              </a:tr>
              <a:tr h="367050">
                <a:tc>
                  <a:txBody>
                    <a:bodyPr/>
                    <a:lstStyle/>
                    <a:p>
                      <a:pPr marL="0" marR="0" lvl="0" indent="0" algn="l" rtl="0">
                        <a:lnSpc>
                          <a:spcPct val="107000"/>
                        </a:lnSpc>
                        <a:spcBef>
                          <a:spcPts val="0"/>
                        </a:spcBef>
                        <a:spcAft>
                          <a:spcPts val="0"/>
                        </a:spcAft>
                        <a:buNone/>
                      </a:pPr>
                      <a:r>
                        <a:rPr lang="en-US" sz="900" u="none" strike="noStrike" cap="none"/>
                        <a:t>8</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Во училиштето се води целосна евиденција за постигањата, редовноста и поведението</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4,76</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23,81</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71,43</a:t>
                      </a:r>
                      <a:endParaRPr sz="900" u="none" strike="noStrike" cap="none">
                        <a:latin typeface="Calibri"/>
                        <a:ea typeface="Calibri"/>
                        <a:cs typeface="Calibri"/>
                        <a:sym typeface="Calibri"/>
                      </a:endParaRPr>
                    </a:p>
                  </a:txBody>
                  <a:tcPr marL="35075" marR="35075" marT="0" marB="0"/>
                </a:tc>
              </a:tr>
              <a:tr h="183525">
                <a:tc>
                  <a:txBody>
                    <a:bodyPr/>
                    <a:lstStyle/>
                    <a:p>
                      <a:pPr marL="0" marR="0" lvl="0" indent="0" algn="l" rtl="0">
                        <a:lnSpc>
                          <a:spcPct val="107000"/>
                        </a:lnSpc>
                        <a:spcBef>
                          <a:spcPts val="0"/>
                        </a:spcBef>
                        <a:spcAft>
                          <a:spcPts val="0"/>
                        </a:spcAft>
                        <a:buNone/>
                      </a:pPr>
                      <a:r>
                        <a:rPr lang="en-US" sz="900" u="none" strike="noStrike" cap="none"/>
                        <a:t>9</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Односот на учениците е коректен</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0</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9,52</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90,48</a:t>
                      </a:r>
                      <a:endParaRPr sz="900" u="none" strike="noStrike" cap="none">
                        <a:latin typeface="Calibri"/>
                        <a:ea typeface="Calibri"/>
                        <a:cs typeface="Calibri"/>
                        <a:sym typeface="Calibri"/>
                      </a:endParaRPr>
                    </a:p>
                  </a:txBody>
                  <a:tcPr marL="35075" marR="35075" marT="0" marB="0"/>
                </a:tc>
              </a:tr>
              <a:tr h="275300">
                <a:tc>
                  <a:txBody>
                    <a:bodyPr/>
                    <a:lstStyle/>
                    <a:p>
                      <a:pPr marL="0" marR="0" lvl="0" indent="0" algn="l" rtl="0">
                        <a:lnSpc>
                          <a:spcPct val="107000"/>
                        </a:lnSpc>
                        <a:spcBef>
                          <a:spcPts val="0"/>
                        </a:spcBef>
                        <a:spcAft>
                          <a:spcPts val="0"/>
                        </a:spcAft>
                        <a:buNone/>
                      </a:pPr>
                      <a:r>
                        <a:rPr lang="en-US" sz="900" u="none" strike="noStrike" cap="none"/>
                        <a:t>10</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Ги информирам учениците за опасноста од алкохол, дрога и пушење</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0</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9,52</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90,48</a:t>
                      </a:r>
                      <a:endParaRPr sz="900" u="none" strike="noStrike" cap="none">
                        <a:latin typeface="Calibri"/>
                        <a:ea typeface="Calibri"/>
                        <a:cs typeface="Calibri"/>
                        <a:sym typeface="Calibri"/>
                      </a:endParaRPr>
                    </a:p>
                  </a:txBody>
                  <a:tcPr marL="35075" marR="35075" marT="0" marB="0"/>
                </a:tc>
              </a:tr>
              <a:tr h="275300">
                <a:tc>
                  <a:txBody>
                    <a:bodyPr/>
                    <a:lstStyle/>
                    <a:p>
                      <a:pPr marL="0" marR="0" lvl="0" indent="0" algn="l" rtl="0">
                        <a:lnSpc>
                          <a:spcPct val="107000"/>
                        </a:lnSpc>
                        <a:spcBef>
                          <a:spcPts val="0"/>
                        </a:spcBef>
                        <a:spcAft>
                          <a:spcPts val="0"/>
                        </a:spcAft>
                        <a:buNone/>
                      </a:pPr>
                      <a:r>
                        <a:rPr lang="en-US" sz="900" u="none" strike="noStrike" cap="none"/>
                        <a:t>11</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Ги информирам учениците за правилниот начин на исхрана</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0</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19,05</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80,95</a:t>
                      </a:r>
                      <a:endParaRPr sz="900" u="none" strike="noStrike" cap="none">
                        <a:latin typeface="Calibri"/>
                        <a:ea typeface="Calibri"/>
                        <a:cs typeface="Calibri"/>
                        <a:sym typeface="Calibri"/>
                      </a:endParaRPr>
                    </a:p>
                  </a:txBody>
                  <a:tcPr marL="35075" marR="35075" marT="0" marB="0"/>
                </a:tc>
              </a:tr>
              <a:tr h="367050">
                <a:tc>
                  <a:txBody>
                    <a:bodyPr/>
                    <a:lstStyle/>
                    <a:p>
                      <a:pPr marL="0" marR="0" lvl="0" indent="0" algn="l" rtl="0">
                        <a:lnSpc>
                          <a:spcPct val="107000"/>
                        </a:lnSpc>
                        <a:spcBef>
                          <a:spcPts val="0"/>
                        </a:spcBef>
                        <a:spcAft>
                          <a:spcPts val="0"/>
                        </a:spcAft>
                        <a:buNone/>
                      </a:pPr>
                      <a:r>
                        <a:rPr lang="en-US" sz="900" u="none" strike="noStrike" cap="none"/>
                        <a:t>12</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Ги информирам учениците како треба да се однесуваат во училишниот двор и надвор од него</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0</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9,52</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90,48</a:t>
                      </a:r>
                      <a:endParaRPr sz="900" u="none" strike="noStrike" cap="none">
                        <a:latin typeface="Calibri"/>
                        <a:ea typeface="Calibri"/>
                        <a:cs typeface="Calibri"/>
                        <a:sym typeface="Calibri"/>
                      </a:endParaRPr>
                    </a:p>
                  </a:txBody>
                  <a:tcPr marL="35075" marR="35075" marT="0" marB="0"/>
                </a:tc>
              </a:tr>
              <a:tr h="275300">
                <a:tc>
                  <a:txBody>
                    <a:bodyPr/>
                    <a:lstStyle/>
                    <a:p>
                      <a:pPr marL="0" marR="0" lvl="0" indent="0" algn="l" rtl="0">
                        <a:lnSpc>
                          <a:spcPct val="107000"/>
                        </a:lnSpc>
                        <a:spcBef>
                          <a:spcPts val="0"/>
                        </a:spcBef>
                        <a:spcAft>
                          <a:spcPts val="0"/>
                        </a:spcAft>
                        <a:buNone/>
                      </a:pPr>
                      <a:r>
                        <a:rPr lang="en-US" sz="900" u="none" strike="noStrike" cap="none"/>
                        <a:t>13</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Ги советувам учениците како да се справуваат со конфликтни ситуации</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0</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14,29</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85,71</a:t>
                      </a:r>
                      <a:endParaRPr sz="900" u="none" strike="noStrike" cap="none">
                        <a:latin typeface="Calibri"/>
                        <a:ea typeface="Calibri"/>
                        <a:cs typeface="Calibri"/>
                        <a:sym typeface="Calibri"/>
                      </a:endParaRPr>
                    </a:p>
                  </a:txBody>
                  <a:tcPr marL="35075" marR="35075" marT="0" marB="0"/>
                </a:tc>
              </a:tr>
              <a:tr h="458825">
                <a:tc>
                  <a:txBody>
                    <a:bodyPr/>
                    <a:lstStyle/>
                    <a:p>
                      <a:pPr marL="0" marR="0" lvl="0" indent="0" algn="l" rtl="0">
                        <a:lnSpc>
                          <a:spcPct val="107000"/>
                        </a:lnSpc>
                        <a:spcBef>
                          <a:spcPts val="0"/>
                        </a:spcBef>
                        <a:spcAft>
                          <a:spcPts val="0"/>
                        </a:spcAft>
                        <a:buNone/>
                      </a:pPr>
                      <a:r>
                        <a:rPr lang="en-US" sz="900" u="none" strike="noStrike" cap="none"/>
                        <a:t>14</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Учениците со пречки во развојот и други ПОП добиваат поддршка за индивидуален развој и вклучување во средината</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0</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21,05</a:t>
                      </a:r>
                      <a:endParaRPr sz="900" u="none" strike="noStrike" cap="none">
                        <a:latin typeface="Calibri"/>
                        <a:ea typeface="Calibri"/>
                        <a:cs typeface="Calibri"/>
                        <a:sym typeface="Calibri"/>
                      </a:endParaRPr>
                    </a:p>
                  </a:txBody>
                  <a:tcPr marL="35075" marR="35075" marT="0" marB="0"/>
                </a:tc>
                <a:tc>
                  <a:txBody>
                    <a:bodyPr/>
                    <a:lstStyle/>
                    <a:p>
                      <a:pPr marL="0" marR="0" lvl="0" indent="0" algn="l" rtl="0">
                        <a:lnSpc>
                          <a:spcPct val="107000"/>
                        </a:lnSpc>
                        <a:spcBef>
                          <a:spcPts val="0"/>
                        </a:spcBef>
                        <a:spcAft>
                          <a:spcPts val="0"/>
                        </a:spcAft>
                        <a:buNone/>
                      </a:pPr>
                      <a:r>
                        <a:rPr lang="en-US" sz="900" u="none" strike="noStrike" cap="none"/>
                        <a:t>78,95</a:t>
                      </a:r>
                      <a:endParaRPr sz="900" u="none" strike="noStrike" cap="none">
                        <a:latin typeface="Calibri"/>
                        <a:ea typeface="Calibri"/>
                        <a:cs typeface="Calibri"/>
                        <a:sym typeface="Calibri"/>
                      </a:endParaRPr>
                    </a:p>
                  </a:txBody>
                  <a:tcPr marL="35075" marR="35075" marT="0" marB="0"/>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16"/>
          <p:cNvSpPr txBox="1">
            <a:spLocks noGrp="1"/>
          </p:cNvSpPr>
          <p:nvPr>
            <p:ph type="title"/>
          </p:nvPr>
        </p:nvSpPr>
        <p:spPr>
          <a:xfrm>
            <a:off x="432000" y="432000"/>
            <a:ext cx="11328000" cy="4320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rgbClr val="3F3F3F"/>
              </a:buClr>
              <a:buSzPts val="3200"/>
              <a:buFont typeface="Corbel"/>
              <a:buNone/>
            </a:pPr>
            <a:r>
              <a:rPr lang="en-US"/>
              <a:t>Други докази кои се користени во анализата</a:t>
            </a:r>
            <a:endParaRPr/>
          </a:p>
        </p:txBody>
      </p:sp>
      <p:sp>
        <p:nvSpPr>
          <p:cNvPr id="346" name="Google Shape;346;p16"/>
          <p:cNvSpPr txBox="1">
            <a:spLocks noGrp="1"/>
          </p:cNvSpPr>
          <p:nvPr>
            <p:ph type="ftr" idx="11"/>
          </p:nvPr>
        </p:nvSpPr>
        <p:spPr>
          <a:xfrm>
            <a:off x="432000" y="6439820"/>
            <a:ext cx="5664000" cy="295062"/>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a:t>Add a footer</a:t>
            </a:r>
            <a:endParaRPr/>
          </a:p>
        </p:txBody>
      </p:sp>
      <p:sp>
        <p:nvSpPr>
          <p:cNvPr id="347" name="Google Shape;347;p16"/>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16</a:t>
            </a:fld>
            <a:endParaRPr/>
          </a:p>
        </p:txBody>
      </p:sp>
      <p:sp>
        <p:nvSpPr>
          <p:cNvPr id="348" name="Google Shape;348;p16"/>
          <p:cNvSpPr/>
          <p:nvPr/>
        </p:nvSpPr>
        <p:spPr>
          <a:xfrm>
            <a:off x="1655064" y="1892808"/>
            <a:ext cx="9217152" cy="3803904"/>
          </a:xfrm>
          <a:prstGeom prst="flowChartPredefinedProcess">
            <a:avLst/>
          </a:prstGeom>
          <a:solidFill>
            <a:schemeClr val="accent1"/>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just" rtl="0">
              <a:spcBef>
                <a:spcPts val="0"/>
              </a:spcBef>
              <a:spcAft>
                <a:spcPts val="0"/>
              </a:spcAft>
              <a:buNone/>
            </a:pPr>
            <a:r>
              <a:rPr lang="en-US" sz="1800">
                <a:solidFill>
                  <a:schemeClr val="lt1"/>
                </a:solidFill>
                <a:latin typeface="Candara"/>
                <a:ea typeface="Candara"/>
                <a:cs typeface="Candara"/>
                <a:sym typeface="Candara"/>
              </a:rPr>
              <a:t>Годишни програми и извештаи за работа на училиштето</a:t>
            </a:r>
            <a:endParaRPr/>
          </a:p>
          <a:p>
            <a:pPr marL="0" marR="0" lvl="0" indent="0" algn="just" rtl="0">
              <a:spcBef>
                <a:spcPts val="0"/>
              </a:spcBef>
              <a:spcAft>
                <a:spcPts val="0"/>
              </a:spcAft>
              <a:buNone/>
            </a:pPr>
            <a:r>
              <a:rPr lang="en-US" sz="1800">
                <a:solidFill>
                  <a:schemeClr val="lt1"/>
                </a:solidFill>
                <a:latin typeface="Candara"/>
                <a:ea typeface="Candara"/>
                <a:cs typeface="Candara"/>
                <a:sym typeface="Candara"/>
              </a:rPr>
              <a:t>Записници од стручни органи и тела</a:t>
            </a:r>
            <a:endParaRPr/>
          </a:p>
          <a:p>
            <a:pPr marL="0" marR="0" lvl="0" indent="0" algn="just" rtl="0">
              <a:spcBef>
                <a:spcPts val="0"/>
              </a:spcBef>
              <a:spcAft>
                <a:spcPts val="0"/>
              </a:spcAft>
              <a:buNone/>
            </a:pPr>
            <a:r>
              <a:rPr lang="en-US" sz="1800">
                <a:solidFill>
                  <a:schemeClr val="lt1"/>
                </a:solidFill>
                <a:latin typeface="Candara"/>
                <a:ea typeface="Candara"/>
                <a:cs typeface="Candara"/>
                <a:sym typeface="Candara"/>
              </a:rPr>
              <a:t>Правилници, протоколи, процедури и други акти</a:t>
            </a:r>
            <a:endParaRPr/>
          </a:p>
          <a:p>
            <a:pPr marL="0" marR="0" lvl="0" indent="0" algn="just" rtl="0">
              <a:spcBef>
                <a:spcPts val="0"/>
              </a:spcBef>
              <a:spcAft>
                <a:spcPts val="0"/>
              </a:spcAft>
              <a:buNone/>
            </a:pPr>
            <a:r>
              <a:rPr lang="en-US" sz="1800">
                <a:solidFill>
                  <a:schemeClr val="lt1"/>
                </a:solidFill>
                <a:latin typeface="Candara"/>
                <a:ea typeface="Candara"/>
                <a:cs typeface="Candara"/>
                <a:sym typeface="Candara"/>
              </a:rPr>
              <a:t>Извештаи од различни активности</a:t>
            </a:r>
            <a:endParaRPr/>
          </a:p>
          <a:p>
            <a:pPr marL="0" marR="0" lvl="0" indent="0" algn="just" rtl="0">
              <a:spcBef>
                <a:spcPts val="0"/>
              </a:spcBef>
              <a:spcAft>
                <a:spcPts val="0"/>
              </a:spcAft>
              <a:buNone/>
            </a:pPr>
            <a:r>
              <a:rPr lang="en-US" sz="1800">
                <a:solidFill>
                  <a:schemeClr val="lt1"/>
                </a:solidFill>
                <a:latin typeface="Candara"/>
                <a:ea typeface="Candara"/>
                <a:cs typeface="Candara"/>
                <a:sym typeface="Candara"/>
              </a:rPr>
              <a:t>Записници од различни инспекции</a:t>
            </a:r>
            <a:endParaRPr/>
          </a:p>
          <a:p>
            <a:pPr marL="0" marR="0" lvl="0" indent="0" algn="just" rtl="0">
              <a:spcBef>
                <a:spcPts val="0"/>
              </a:spcBef>
              <a:spcAft>
                <a:spcPts val="0"/>
              </a:spcAft>
              <a:buNone/>
            </a:pPr>
            <a:r>
              <a:rPr lang="en-US" sz="1800">
                <a:solidFill>
                  <a:schemeClr val="lt1"/>
                </a:solidFill>
                <a:latin typeface="Candara"/>
                <a:ea typeface="Candara"/>
                <a:cs typeface="Candara"/>
                <a:sym typeface="Candara"/>
              </a:rPr>
              <a:t>Интегрална евалуација</a:t>
            </a:r>
            <a:endParaRPr/>
          </a:p>
          <a:p>
            <a:pPr marL="0" marR="0" lvl="0" indent="0" algn="just" rtl="0">
              <a:spcBef>
                <a:spcPts val="0"/>
              </a:spcBef>
              <a:spcAft>
                <a:spcPts val="0"/>
              </a:spcAft>
              <a:buNone/>
            </a:pPr>
            <a:r>
              <a:rPr lang="en-US" sz="1800">
                <a:solidFill>
                  <a:schemeClr val="lt1"/>
                </a:solidFill>
                <a:latin typeface="Candara"/>
                <a:ea typeface="Candara"/>
                <a:cs typeface="Candara"/>
                <a:sym typeface="Candara"/>
              </a:rPr>
              <a:t>Финансиски извештаи</a:t>
            </a:r>
            <a:endParaRPr/>
          </a:p>
          <a:p>
            <a:pPr marL="0" marR="0" lvl="0" indent="0" algn="just" rtl="0">
              <a:spcBef>
                <a:spcPts val="0"/>
              </a:spcBef>
              <a:spcAft>
                <a:spcPts val="0"/>
              </a:spcAft>
              <a:buNone/>
            </a:pPr>
            <a:r>
              <a:rPr lang="en-US" sz="1800">
                <a:solidFill>
                  <a:schemeClr val="lt1"/>
                </a:solidFill>
                <a:latin typeface="Candara"/>
                <a:ea typeface="Candara"/>
                <a:cs typeface="Candara"/>
                <a:sym typeface="Candara"/>
              </a:rPr>
              <a:t>Извештаи од учество и реализација на различни проекти</a:t>
            </a:r>
            <a:endParaRPr/>
          </a:p>
          <a:p>
            <a:pPr marL="0" marR="0" lvl="0" indent="0" algn="just" rtl="0">
              <a:spcBef>
                <a:spcPts val="0"/>
              </a:spcBef>
              <a:spcAft>
                <a:spcPts val="0"/>
              </a:spcAft>
              <a:buNone/>
            </a:pPr>
            <a:r>
              <a:rPr lang="en-US" sz="1800">
                <a:solidFill>
                  <a:schemeClr val="lt1"/>
                </a:solidFill>
                <a:latin typeface="Candara"/>
                <a:ea typeface="Candara"/>
                <a:cs typeface="Candara"/>
                <a:sym typeface="Candara"/>
              </a:rPr>
              <a:t>Интервјуа со вработените</a:t>
            </a:r>
            <a:endParaRPr/>
          </a:p>
          <a:p>
            <a:pPr marL="0" marR="0" lvl="0" indent="0" algn="just" rtl="0">
              <a:spcBef>
                <a:spcPts val="0"/>
              </a:spcBef>
              <a:spcAft>
                <a:spcPts val="0"/>
              </a:spcAft>
              <a:buNone/>
            </a:pPr>
            <a:r>
              <a:rPr lang="en-US" sz="1800">
                <a:solidFill>
                  <a:schemeClr val="lt1"/>
                </a:solidFill>
                <a:latin typeface="Candara"/>
                <a:ea typeface="Candara"/>
                <a:cs typeface="Candara"/>
                <a:sym typeface="Candara"/>
              </a:rPr>
              <a:t>Чек листи и сл.</a:t>
            </a:r>
            <a:endParaRPr/>
          </a:p>
          <a:p>
            <a:pPr marL="0" marR="0" lvl="0" indent="0" algn="just" rtl="0">
              <a:spcBef>
                <a:spcPts val="0"/>
              </a:spcBef>
              <a:spcAft>
                <a:spcPts val="0"/>
              </a:spcAft>
              <a:buNone/>
            </a:pPr>
            <a:endParaRPr sz="1800">
              <a:solidFill>
                <a:schemeClr val="lt1"/>
              </a:solidFill>
              <a:latin typeface="Candara"/>
              <a:ea typeface="Candara"/>
              <a:cs typeface="Candara"/>
              <a:sym typeface="Candara"/>
            </a:endParaRPr>
          </a:p>
        </p:txBody>
      </p:sp>
      <p:pic>
        <p:nvPicPr>
          <p:cNvPr id="349" name="Google Shape;349;p16" descr="This clip art image shows a man figure in a wheelchair working at desk.  #powerpoint #animations | Sculpture lessons, Art education projects, Clip  art"/>
          <p:cNvPicPr preferRelativeResize="0"/>
          <p:nvPr/>
        </p:nvPicPr>
        <p:blipFill rotWithShape="1">
          <a:blip r:embed="rId3">
            <a:alphaModFix/>
          </a:blip>
          <a:srcRect/>
          <a:stretch/>
        </p:blipFill>
        <p:spPr>
          <a:xfrm>
            <a:off x="9563177" y="0"/>
            <a:ext cx="1842643" cy="1842643"/>
          </a:xfrm>
          <a:prstGeom prst="rect">
            <a:avLst/>
          </a:prstGeom>
          <a:noFill/>
          <a:ln>
            <a:noFill/>
          </a:ln>
        </p:spPr>
      </p:pic>
      <p:pic>
        <p:nvPicPr>
          <p:cNvPr id="350" name="Google Shape;350;p16" descr="A New Millennium – The Same Old Story, Part I – By&amp;#39;s Musings"/>
          <p:cNvPicPr preferRelativeResize="0"/>
          <p:nvPr/>
        </p:nvPicPr>
        <p:blipFill rotWithShape="1">
          <a:blip r:embed="rId4">
            <a:alphaModFix/>
          </a:blip>
          <a:srcRect/>
          <a:stretch/>
        </p:blipFill>
        <p:spPr>
          <a:xfrm>
            <a:off x="9563177" y="5194902"/>
            <a:ext cx="1860931" cy="1860931"/>
          </a:xfrm>
          <a:prstGeom prst="rect">
            <a:avLst/>
          </a:prstGeom>
          <a:noFill/>
          <a:ln>
            <a:noFill/>
          </a:ln>
        </p:spPr>
      </p:pic>
      <p:pic>
        <p:nvPicPr>
          <p:cNvPr id="351" name="Google Shape;351;p16" descr="Media GIF - Find on GIFER"/>
          <p:cNvPicPr preferRelativeResize="0"/>
          <p:nvPr/>
        </p:nvPicPr>
        <p:blipFill rotWithShape="1">
          <a:blip r:embed="rId5">
            <a:alphaModFix/>
          </a:blip>
          <a:srcRect/>
          <a:stretch/>
        </p:blipFill>
        <p:spPr>
          <a:xfrm>
            <a:off x="363026" y="3132828"/>
            <a:ext cx="2055688" cy="1323863"/>
          </a:xfrm>
          <a:prstGeom prst="rect">
            <a:avLst/>
          </a:prstGeom>
          <a:noFill/>
          <a:ln>
            <a:noFill/>
          </a:ln>
        </p:spPr>
      </p:pic>
      <p:pic>
        <p:nvPicPr>
          <p:cNvPr id="352" name="Google Shape;352;p16" descr="If you are looking for postal mailing tubes, then visit Just Paper Tubes  Ltd. We are an ISO certified comp… | Powerpoint animation, Sculpture  lessons, Stick figures"/>
          <p:cNvPicPr preferRelativeResize="0"/>
          <p:nvPr/>
        </p:nvPicPr>
        <p:blipFill rotWithShape="1">
          <a:blip r:embed="rId6">
            <a:alphaModFix/>
          </a:blip>
          <a:srcRect/>
          <a:stretch/>
        </p:blipFill>
        <p:spPr>
          <a:xfrm>
            <a:off x="201167" y="5275628"/>
            <a:ext cx="1019050" cy="169948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17"/>
          <p:cNvSpPr txBox="1">
            <a:spLocks noGrp="1"/>
          </p:cNvSpPr>
          <p:nvPr>
            <p:ph type="title"/>
          </p:nvPr>
        </p:nvSpPr>
        <p:spPr>
          <a:xfrm>
            <a:off x="432000" y="432000"/>
            <a:ext cx="11340000" cy="4320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rgbClr val="3F3F3F"/>
              </a:buClr>
              <a:buSzPts val="2800"/>
              <a:buFont typeface="Corbel"/>
              <a:buNone/>
            </a:pPr>
            <a:r>
              <a:rPr lang="en-US" sz="2800"/>
              <a:t>КРАТОК ОПИС НА РЕЗУЛТАТИТЕ ОД СПРОВЕДЕНАТА САМОЕВАЛУАЦИЈА</a:t>
            </a:r>
            <a:endParaRPr sz="2800"/>
          </a:p>
        </p:txBody>
      </p:sp>
      <p:cxnSp>
        <p:nvCxnSpPr>
          <p:cNvPr id="358" name="Google Shape;358;p17"/>
          <p:cNvCxnSpPr/>
          <p:nvPr/>
        </p:nvCxnSpPr>
        <p:spPr>
          <a:xfrm>
            <a:off x="6096000" y="2363035"/>
            <a:ext cx="0" cy="2411330"/>
          </a:xfrm>
          <a:prstGeom prst="straightConnector1">
            <a:avLst/>
          </a:prstGeom>
          <a:noFill/>
          <a:ln w="9525" cap="flat" cmpd="sng">
            <a:solidFill>
              <a:srgbClr val="F2F2F2"/>
            </a:solidFill>
            <a:prstDash val="solid"/>
            <a:miter lim="800000"/>
            <a:headEnd type="none" w="sm" len="sm"/>
            <a:tailEnd type="none" w="sm" len="sm"/>
          </a:ln>
        </p:spPr>
      </p:cxnSp>
      <p:sp>
        <p:nvSpPr>
          <p:cNvPr id="359" name="Google Shape;359;p17"/>
          <p:cNvSpPr/>
          <p:nvPr/>
        </p:nvSpPr>
        <p:spPr>
          <a:xfrm>
            <a:off x="6299887" y="2100317"/>
            <a:ext cx="1984175" cy="114824"/>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ndara"/>
              <a:ea typeface="Candara"/>
              <a:cs typeface="Candara"/>
              <a:sym typeface="Candara"/>
            </a:endParaRPr>
          </a:p>
        </p:txBody>
      </p:sp>
      <p:sp>
        <p:nvSpPr>
          <p:cNvPr id="360" name="Google Shape;360;p17"/>
          <p:cNvSpPr txBox="1">
            <a:spLocks noGrp="1"/>
          </p:cNvSpPr>
          <p:nvPr>
            <p:ph type="body" idx="5"/>
          </p:nvPr>
        </p:nvSpPr>
        <p:spPr>
          <a:xfrm>
            <a:off x="4471416" y="864000"/>
            <a:ext cx="7288584" cy="5221224"/>
          </a:xfrm>
          <a:prstGeom prst="rect">
            <a:avLst/>
          </a:prstGeom>
          <a:gradFill>
            <a:gsLst>
              <a:gs pos="0">
                <a:srgbClr val="D3F1BA"/>
              </a:gs>
              <a:gs pos="50000">
                <a:srgbClr val="CAECAB"/>
              </a:gs>
              <a:gs pos="100000">
                <a:srgbClr val="C3ED9D"/>
              </a:gs>
            </a:gsLst>
            <a:lin ang="5400000" scaled="0"/>
          </a:gradFill>
          <a:ln w="9525" cap="flat" cmpd="sng">
            <a:solidFill>
              <a:schemeClr val="accent3"/>
            </a:solidFill>
            <a:prstDash val="solid"/>
            <a:miter lim="800000"/>
            <a:headEnd type="none" w="sm" len="sm"/>
            <a:tailEnd type="none" w="sm" len="sm"/>
          </a:ln>
        </p:spPr>
        <p:txBody>
          <a:bodyPr spcFirstLastPara="1" wrap="square" lIns="0" tIns="0" rIns="0" bIns="0" anchor="t" anchorCtr="0">
            <a:noAutofit/>
          </a:bodyPr>
          <a:lstStyle/>
          <a:p>
            <a:pPr marL="0" lvl="0" indent="0" algn="just" rtl="0">
              <a:lnSpc>
                <a:spcPct val="115000"/>
              </a:lnSpc>
              <a:spcBef>
                <a:spcPts val="0"/>
              </a:spcBef>
              <a:spcAft>
                <a:spcPts val="0"/>
              </a:spcAft>
              <a:buClr>
                <a:srgbClr val="3F3F3F"/>
              </a:buClr>
              <a:buSzPts val="1600"/>
              <a:buNone/>
            </a:pPr>
            <a:endParaRPr sz="1600">
              <a:solidFill>
                <a:srgbClr val="262140"/>
              </a:solidFill>
              <a:latin typeface="Helvetica Neue"/>
              <a:ea typeface="Helvetica Neue"/>
              <a:cs typeface="Helvetica Neue"/>
              <a:sym typeface="Helvetica Neue"/>
            </a:endParaRPr>
          </a:p>
          <a:p>
            <a:pPr marL="0" lvl="0" indent="0" algn="l" rtl="0">
              <a:lnSpc>
                <a:spcPct val="115000"/>
              </a:lnSpc>
              <a:spcBef>
                <a:spcPts val="1000"/>
              </a:spcBef>
              <a:spcAft>
                <a:spcPts val="0"/>
              </a:spcAft>
              <a:buClr>
                <a:srgbClr val="000000"/>
              </a:buClr>
              <a:buSzPts val="1100"/>
              <a:buNone/>
            </a:pPr>
            <a:r>
              <a:rPr lang="en-US" sz="1100">
                <a:solidFill>
                  <a:srgbClr val="000000"/>
                </a:solidFill>
                <a:latin typeface="Arial"/>
                <a:ea typeface="Arial"/>
                <a:cs typeface="Arial"/>
                <a:sym typeface="Arial"/>
              </a:rPr>
              <a:t> </a:t>
            </a:r>
            <a:endParaRPr sz="1100">
              <a:solidFill>
                <a:srgbClr val="000000"/>
              </a:solidFill>
              <a:latin typeface="Arial"/>
              <a:ea typeface="Arial"/>
              <a:cs typeface="Arial"/>
              <a:sym typeface="Arial"/>
            </a:endParaRPr>
          </a:p>
          <a:p>
            <a:pPr marL="266700" lvl="0" indent="-266700" algn="just" rtl="0">
              <a:lnSpc>
                <a:spcPct val="115000"/>
              </a:lnSpc>
              <a:spcBef>
                <a:spcPts val="1800"/>
              </a:spcBef>
              <a:spcAft>
                <a:spcPts val="0"/>
              </a:spcAft>
              <a:buClr>
                <a:srgbClr val="000000"/>
              </a:buClr>
              <a:buSzPts val="1800"/>
              <a:buFont typeface="Noto Sans Symbols"/>
              <a:buChar char="❖"/>
            </a:pPr>
            <a:r>
              <a:rPr lang="en-US">
                <a:solidFill>
                  <a:srgbClr val="000000"/>
                </a:solidFill>
                <a:latin typeface="Arial"/>
                <a:ea typeface="Arial"/>
                <a:cs typeface="Arial"/>
                <a:sym typeface="Arial"/>
              </a:rPr>
              <a:t>Училиштето има обезбедено материјално-технички ресурси за учениците со  пречки во развојот;</a:t>
            </a:r>
            <a:endParaRPr>
              <a:solidFill>
                <a:srgbClr val="000000"/>
              </a:solidFill>
              <a:latin typeface="Arial"/>
              <a:ea typeface="Arial"/>
              <a:cs typeface="Arial"/>
              <a:sym typeface="Arial"/>
            </a:endParaRPr>
          </a:p>
          <a:p>
            <a:pPr marL="266700" lvl="0" indent="-266700" algn="just" rtl="0">
              <a:lnSpc>
                <a:spcPct val="115000"/>
              </a:lnSpc>
              <a:spcBef>
                <a:spcPts val="2000"/>
              </a:spcBef>
              <a:spcAft>
                <a:spcPts val="0"/>
              </a:spcAft>
              <a:buClr>
                <a:srgbClr val="000000"/>
              </a:buClr>
              <a:buSzPts val="1800"/>
              <a:buFont typeface="Noto Sans Symbols"/>
              <a:buChar char="❖"/>
            </a:pPr>
            <a:r>
              <a:rPr lang="en-US">
                <a:solidFill>
                  <a:srgbClr val="000000"/>
                </a:solidFill>
                <a:latin typeface="Arial"/>
                <a:ea typeface="Arial"/>
                <a:cs typeface="Arial"/>
                <a:sym typeface="Arial"/>
              </a:rPr>
              <a:t>Сите (наставници, родители и ученици) се чувствуваат добредојдено во училиштето;</a:t>
            </a:r>
            <a:endParaRPr>
              <a:solidFill>
                <a:srgbClr val="000000"/>
              </a:solidFill>
              <a:latin typeface="Arial"/>
              <a:ea typeface="Arial"/>
              <a:cs typeface="Arial"/>
              <a:sym typeface="Arial"/>
            </a:endParaRPr>
          </a:p>
          <a:p>
            <a:pPr marL="266700" lvl="0" indent="-266700" algn="just" rtl="0">
              <a:lnSpc>
                <a:spcPct val="115000"/>
              </a:lnSpc>
              <a:spcBef>
                <a:spcPts val="2000"/>
              </a:spcBef>
              <a:spcAft>
                <a:spcPts val="0"/>
              </a:spcAft>
              <a:buClr>
                <a:srgbClr val="000000"/>
              </a:buClr>
              <a:buSzPts val="1800"/>
              <a:buFont typeface="Noto Sans Symbols"/>
              <a:buChar char="❖"/>
            </a:pPr>
            <a:r>
              <a:rPr lang="en-US">
                <a:solidFill>
                  <a:srgbClr val="000000"/>
                </a:solidFill>
                <a:latin typeface="Arial"/>
                <a:ea typeface="Arial"/>
                <a:cs typeface="Arial"/>
                <a:sym typeface="Arial"/>
              </a:rPr>
              <a:t>Училишната управа и вработените ја делат филозофијата на инклузија;</a:t>
            </a:r>
            <a:endParaRPr>
              <a:solidFill>
                <a:srgbClr val="000000"/>
              </a:solidFill>
              <a:latin typeface="Arial"/>
              <a:ea typeface="Arial"/>
              <a:cs typeface="Arial"/>
              <a:sym typeface="Arial"/>
            </a:endParaRPr>
          </a:p>
          <a:p>
            <a:pPr marL="266700" lvl="0" indent="-266700" algn="just" rtl="0">
              <a:lnSpc>
                <a:spcPct val="115000"/>
              </a:lnSpc>
              <a:spcBef>
                <a:spcPts val="2000"/>
              </a:spcBef>
              <a:spcAft>
                <a:spcPts val="0"/>
              </a:spcAft>
              <a:buClr>
                <a:srgbClr val="000000"/>
              </a:buClr>
              <a:buSzPts val="1800"/>
              <a:buFont typeface="Noto Sans Symbols"/>
              <a:buChar char="❖"/>
            </a:pPr>
            <a:r>
              <a:rPr lang="en-US">
                <a:solidFill>
                  <a:srgbClr val="000000"/>
                </a:solidFill>
                <a:latin typeface="Arial"/>
                <a:ea typeface="Arial"/>
                <a:cs typeface="Arial"/>
                <a:sym typeface="Arial"/>
              </a:rPr>
              <a:t>Учениците со</a:t>
            </a:r>
            <a:endParaRPr/>
          </a:p>
          <a:p>
            <a:pPr marL="266700" lvl="0" indent="-266700" algn="just" rtl="0">
              <a:lnSpc>
                <a:spcPct val="115000"/>
              </a:lnSpc>
              <a:spcBef>
                <a:spcPts val="2000"/>
              </a:spcBef>
              <a:spcAft>
                <a:spcPts val="0"/>
              </a:spcAft>
              <a:buClr>
                <a:srgbClr val="000000"/>
              </a:buClr>
              <a:buSzPts val="1800"/>
              <a:buFont typeface="Noto Sans Symbols"/>
              <a:buChar char="❖"/>
            </a:pPr>
            <a:r>
              <a:rPr lang="en-US">
                <a:solidFill>
                  <a:srgbClr val="000000"/>
                </a:solidFill>
                <a:latin typeface="Arial"/>
                <a:ea typeface="Arial"/>
                <a:cs typeface="Arial"/>
                <a:sym typeface="Arial"/>
              </a:rPr>
              <a:t> ПОП знаат дека училиштето настојува да ги намали сите форми на дискриминација, да ја дадат неопходната поддршка и да ги вклучат во воннаставните активности.</a:t>
            </a:r>
            <a:endParaRPr>
              <a:solidFill>
                <a:srgbClr val="000000"/>
              </a:solidFill>
              <a:latin typeface="Arial"/>
              <a:ea typeface="Arial"/>
              <a:cs typeface="Arial"/>
              <a:sym typeface="Arial"/>
            </a:endParaRPr>
          </a:p>
        </p:txBody>
      </p:sp>
      <p:sp>
        <p:nvSpPr>
          <p:cNvPr id="361" name="Google Shape;361;p17"/>
          <p:cNvSpPr txBox="1">
            <a:spLocks noGrp="1"/>
          </p:cNvSpPr>
          <p:nvPr>
            <p:ph type="sldNum" idx="12"/>
          </p:nvPr>
        </p:nvSpPr>
        <p:spPr>
          <a:xfrm>
            <a:off x="11760000" y="6371351"/>
            <a:ext cx="432000" cy="432000"/>
          </a:xfrm>
          <a:prstGeom prst="rect">
            <a:avLst/>
          </a:prstGeom>
          <a:solidFill>
            <a:srgbClr val="0C0C0C"/>
          </a:solid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17</a:t>
            </a:fld>
            <a:endParaRPr/>
          </a:p>
        </p:txBody>
      </p:sp>
      <p:pic>
        <p:nvPicPr>
          <p:cNvPr id="362" name="Google Shape;362;p17" descr="https://i.pinimg.com/originals/45/c6/04/45c6040f52172c40d12618f81cb2e1cb.gif"/>
          <p:cNvPicPr preferRelativeResize="0"/>
          <p:nvPr/>
        </p:nvPicPr>
        <p:blipFill rotWithShape="1">
          <a:blip r:embed="rId3">
            <a:alphaModFix/>
          </a:blip>
          <a:srcRect/>
          <a:stretch/>
        </p:blipFill>
        <p:spPr>
          <a:xfrm>
            <a:off x="134874" y="2732568"/>
            <a:ext cx="3524250" cy="2857500"/>
          </a:xfrm>
          <a:prstGeom prst="rect">
            <a:avLst/>
          </a:prstGeom>
          <a:noFill/>
          <a:ln>
            <a:noFill/>
          </a:ln>
        </p:spPr>
      </p:pic>
      <p:pic>
        <p:nvPicPr>
          <p:cNvPr id="363" name="Google Shape;363;p17" descr="Pin on 2"/>
          <p:cNvPicPr preferRelativeResize="0"/>
          <p:nvPr/>
        </p:nvPicPr>
        <p:blipFill rotWithShape="1">
          <a:blip r:embed="rId4">
            <a:alphaModFix/>
          </a:blip>
          <a:srcRect/>
          <a:stretch/>
        </p:blipFill>
        <p:spPr>
          <a:xfrm>
            <a:off x="640079" y="864000"/>
            <a:ext cx="1101979" cy="183663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18"/>
          <p:cNvSpPr txBox="1">
            <a:spLocks noGrp="1"/>
          </p:cNvSpPr>
          <p:nvPr>
            <p:ph type="ftr" idx="11"/>
          </p:nvPr>
        </p:nvSpPr>
        <p:spPr>
          <a:xfrm>
            <a:off x="432000" y="6439820"/>
            <a:ext cx="5664000" cy="295062"/>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a:t>Add a footer</a:t>
            </a:r>
            <a:endParaRPr/>
          </a:p>
        </p:txBody>
      </p:sp>
      <p:sp>
        <p:nvSpPr>
          <p:cNvPr id="369" name="Google Shape;369;p18"/>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18</a:t>
            </a:fld>
            <a:endParaRPr/>
          </a:p>
        </p:txBody>
      </p:sp>
      <p:sp>
        <p:nvSpPr>
          <p:cNvPr id="370" name="Google Shape;370;p18"/>
          <p:cNvSpPr txBox="1">
            <a:spLocks noGrp="1"/>
          </p:cNvSpPr>
          <p:nvPr>
            <p:ph type="body" idx="5"/>
          </p:nvPr>
        </p:nvSpPr>
        <p:spPr>
          <a:xfrm>
            <a:off x="3466214" y="626256"/>
            <a:ext cx="8293786" cy="5611228"/>
          </a:xfrm>
          <a:prstGeom prst="rect">
            <a:avLst/>
          </a:prstGeom>
          <a:gradFill>
            <a:gsLst>
              <a:gs pos="0">
                <a:srgbClr val="D3F1BA"/>
              </a:gs>
              <a:gs pos="50000">
                <a:srgbClr val="CAECAB"/>
              </a:gs>
              <a:gs pos="100000">
                <a:srgbClr val="C3ED9D"/>
              </a:gs>
            </a:gsLst>
            <a:lin ang="5400000" scaled="0"/>
          </a:gradFill>
          <a:ln w="9525" cap="flat" cmpd="sng">
            <a:solidFill>
              <a:schemeClr val="accent3"/>
            </a:solidFill>
            <a:prstDash val="solid"/>
            <a:miter lim="800000"/>
            <a:headEnd type="none" w="sm" len="sm"/>
            <a:tailEnd type="none" w="sm" len="sm"/>
          </a:ln>
        </p:spPr>
        <p:txBody>
          <a:bodyPr spcFirstLastPara="1" wrap="square" lIns="0" tIns="0" rIns="0" bIns="0" anchor="t" anchorCtr="0">
            <a:noAutofit/>
          </a:bodyPr>
          <a:lstStyle/>
          <a:p>
            <a:pPr marL="0" lvl="0" indent="0" algn="just" rtl="0">
              <a:lnSpc>
                <a:spcPct val="115000"/>
              </a:lnSpc>
              <a:spcBef>
                <a:spcPts val="0"/>
              </a:spcBef>
              <a:spcAft>
                <a:spcPts val="0"/>
              </a:spcAft>
              <a:buClr>
                <a:srgbClr val="3F3F3F"/>
              </a:buClr>
              <a:buSzPts val="1600"/>
              <a:buNone/>
            </a:pPr>
            <a:endParaRPr sz="1600">
              <a:solidFill>
                <a:srgbClr val="262140"/>
              </a:solidFill>
              <a:latin typeface="Helvetica Neue"/>
              <a:ea typeface="Helvetica Neue"/>
              <a:cs typeface="Helvetica Neue"/>
              <a:sym typeface="Helvetica Neue"/>
            </a:endParaRPr>
          </a:p>
          <a:p>
            <a:pPr marL="266700" lvl="0" indent="-266700" algn="l" rtl="0">
              <a:lnSpc>
                <a:spcPct val="90000"/>
              </a:lnSpc>
              <a:spcBef>
                <a:spcPts val="1000"/>
              </a:spcBef>
              <a:spcAft>
                <a:spcPts val="0"/>
              </a:spcAft>
              <a:buClr>
                <a:srgbClr val="000000"/>
              </a:buClr>
              <a:buSzPts val="1200"/>
              <a:buFont typeface="Noto Sans Symbols"/>
              <a:buChar char="❖"/>
            </a:pPr>
            <a:r>
              <a:rPr lang="en-US" sz="1200">
                <a:solidFill>
                  <a:srgbClr val="000000"/>
                </a:solidFill>
                <a:latin typeface="Arial"/>
                <a:ea typeface="Arial"/>
                <a:cs typeface="Arial"/>
                <a:sym typeface="Arial"/>
              </a:rPr>
              <a:t> </a:t>
            </a:r>
            <a:r>
              <a:rPr lang="en-US" sz="1200">
                <a:solidFill>
                  <a:schemeClr val="dk1"/>
                </a:solidFill>
                <a:latin typeface="Candara"/>
                <a:ea typeface="Candara"/>
                <a:cs typeface="Candara"/>
                <a:sym typeface="Candara"/>
              </a:rPr>
              <a:t>Училиштето има позитивен однос кон  децата со посебни потреби и се работи на нивно прифаќање, прилагодување, поддршка на нивниот разој и училишно напредување;</a:t>
            </a:r>
            <a:endParaRPr sz="1200"/>
          </a:p>
          <a:p>
            <a:pPr marL="266700" lvl="0" indent="-266700" algn="l" rtl="0">
              <a:lnSpc>
                <a:spcPct val="90000"/>
              </a:lnSpc>
              <a:spcBef>
                <a:spcPts val="1000"/>
              </a:spcBef>
              <a:spcAft>
                <a:spcPts val="0"/>
              </a:spcAft>
              <a:buClr>
                <a:schemeClr val="dk1"/>
              </a:buClr>
              <a:buSzPts val="1200"/>
              <a:buFont typeface="Noto Sans Symbols"/>
              <a:buChar char="❖"/>
            </a:pPr>
            <a:r>
              <a:rPr lang="en-US" sz="1200">
                <a:solidFill>
                  <a:schemeClr val="dk1"/>
                </a:solidFill>
                <a:latin typeface="Candara"/>
                <a:ea typeface="Candara"/>
                <a:cs typeface="Candara"/>
                <a:sym typeface="Candara"/>
              </a:rPr>
              <a:t>Учениците со емоционални потешкотии (лични проблеми, проблеми во семејството, проблеми во односите со професорите итн.) може да побараат помош во училиштето.</a:t>
            </a:r>
            <a:endParaRPr/>
          </a:p>
          <a:p>
            <a:pPr marL="266700" lvl="0" indent="-266700" algn="l" rtl="0">
              <a:lnSpc>
                <a:spcPct val="115000"/>
              </a:lnSpc>
              <a:spcBef>
                <a:spcPts val="1000"/>
              </a:spcBef>
              <a:spcAft>
                <a:spcPts val="0"/>
              </a:spcAft>
              <a:buClr>
                <a:schemeClr val="dk1"/>
              </a:buClr>
              <a:buSzPts val="1200"/>
              <a:buFont typeface="Noto Sans Symbols"/>
              <a:buChar char="❖"/>
            </a:pPr>
            <a:r>
              <a:rPr lang="en-US" sz="1200">
                <a:solidFill>
                  <a:schemeClr val="dk1"/>
                </a:solidFill>
                <a:latin typeface="Candara"/>
                <a:ea typeface="Candara"/>
                <a:cs typeface="Candara"/>
                <a:sym typeface="Candara"/>
              </a:rPr>
              <a:t> Училиштето ја препознава креативноста на учениците и ги вклучува во различни активности. </a:t>
            </a:r>
            <a:endParaRPr sz="1200"/>
          </a:p>
          <a:p>
            <a:pPr marL="266700" lvl="0" indent="-266700" algn="l" rtl="0">
              <a:lnSpc>
                <a:spcPct val="90000"/>
              </a:lnSpc>
              <a:spcBef>
                <a:spcPts val="1800"/>
              </a:spcBef>
              <a:spcAft>
                <a:spcPts val="0"/>
              </a:spcAft>
              <a:buClr>
                <a:schemeClr val="dk1"/>
              </a:buClr>
              <a:buSzPts val="1200"/>
              <a:buFont typeface="Noto Sans Symbols"/>
              <a:buChar char="❖"/>
            </a:pPr>
            <a:r>
              <a:rPr lang="en-US" sz="1200">
                <a:solidFill>
                  <a:schemeClr val="dk1"/>
                </a:solidFill>
                <a:latin typeface="Candara"/>
                <a:ea typeface="Candara"/>
                <a:cs typeface="Candara"/>
                <a:sym typeface="Candara"/>
              </a:rPr>
              <a:t>Нема физичка поделеност помеѓу учениците кои наставата ја следат на различни наставни јазици;</a:t>
            </a:r>
            <a:endParaRPr sz="1200"/>
          </a:p>
          <a:p>
            <a:pPr marL="266700" lvl="0" indent="-266700" algn="l" rtl="0">
              <a:lnSpc>
                <a:spcPct val="90000"/>
              </a:lnSpc>
              <a:spcBef>
                <a:spcPts val="1000"/>
              </a:spcBef>
              <a:spcAft>
                <a:spcPts val="0"/>
              </a:spcAft>
              <a:buClr>
                <a:schemeClr val="dk1"/>
              </a:buClr>
              <a:buSzPts val="1200"/>
              <a:buFont typeface="Noto Sans Symbols"/>
              <a:buChar char="❖"/>
            </a:pPr>
            <a:r>
              <a:rPr lang="en-US" sz="1200">
                <a:solidFill>
                  <a:schemeClr val="dk1"/>
                </a:solidFill>
                <a:latin typeface="Candara"/>
                <a:ea typeface="Candara"/>
                <a:cs typeface="Candara"/>
                <a:sym typeface="Candara"/>
              </a:rPr>
              <a:t>Учениците, подеднакво се вклучени во сите активности во училиштето;</a:t>
            </a:r>
            <a:endParaRPr sz="1200"/>
          </a:p>
          <a:p>
            <a:pPr marL="266700" lvl="0" indent="-266700" algn="l" rtl="0">
              <a:lnSpc>
                <a:spcPct val="90000"/>
              </a:lnSpc>
              <a:spcBef>
                <a:spcPts val="1000"/>
              </a:spcBef>
              <a:spcAft>
                <a:spcPts val="0"/>
              </a:spcAft>
              <a:buClr>
                <a:schemeClr val="dk1"/>
              </a:buClr>
              <a:buSzPts val="1200"/>
              <a:buFont typeface="Noto Sans Symbols"/>
              <a:buChar char="❖"/>
            </a:pPr>
            <a:r>
              <a:rPr lang="en-US" sz="1200">
                <a:solidFill>
                  <a:schemeClr val="dk1"/>
                </a:solidFill>
                <a:latin typeface="Candara"/>
                <a:ea typeface="Candara"/>
                <a:cs typeface="Candara"/>
                <a:sym typeface="Candara"/>
              </a:rPr>
              <a:t>Секојдневно се надминуваат предрасудите и стереотипите и сл.;</a:t>
            </a:r>
            <a:endParaRPr sz="1200"/>
          </a:p>
          <a:p>
            <a:pPr marL="266700" lvl="0" indent="-266700" algn="l" rtl="0">
              <a:lnSpc>
                <a:spcPct val="90000"/>
              </a:lnSpc>
              <a:spcBef>
                <a:spcPts val="1000"/>
              </a:spcBef>
              <a:spcAft>
                <a:spcPts val="0"/>
              </a:spcAft>
              <a:buClr>
                <a:schemeClr val="dk1"/>
              </a:buClr>
              <a:buSzPts val="1200"/>
              <a:buFont typeface="Noto Sans Symbols"/>
              <a:buChar char="❖"/>
            </a:pPr>
            <a:r>
              <a:rPr lang="en-US" sz="1200">
                <a:solidFill>
                  <a:schemeClr val="dk1"/>
                </a:solidFill>
                <a:latin typeface="Candara"/>
                <a:ea typeface="Candara"/>
                <a:cs typeface="Candara"/>
                <a:sym typeface="Candara"/>
              </a:rPr>
              <a:t>Училиштето преку свои претставници учествуваше во изработка на Концепцијата за меѓуетничка интеграција и младински активизам на Град Скопје;</a:t>
            </a:r>
            <a:endParaRPr sz="1200"/>
          </a:p>
          <a:p>
            <a:pPr marL="266700" lvl="0" indent="-266700" algn="l" rtl="0">
              <a:lnSpc>
                <a:spcPct val="90000"/>
              </a:lnSpc>
              <a:spcBef>
                <a:spcPts val="1000"/>
              </a:spcBef>
              <a:spcAft>
                <a:spcPts val="0"/>
              </a:spcAft>
              <a:buClr>
                <a:schemeClr val="dk1"/>
              </a:buClr>
              <a:buSzPts val="1200"/>
              <a:buFont typeface="Noto Sans Symbols"/>
              <a:buChar char="❖"/>
            </a:pPr>
            <a:r>
              <a:rPr lang="en-US" sz="1200">
                <a:solidFill>
                  <a:schemeClr val="dk1"/>
                </a:solidFill>
                <a:latin typeface="Candara"/>
                <a:ea typeface="Candara"/>
                <a:cs typeface="Candara"/>
                <a:sym typeface="Candara"/>
              </a:rPr>
              <a:t>Училиштето учествува во сите активности и проекти кои ги реализира МЦГО, а се однесуваат на меѓуетничка интеграција и младински активизам;</a:t>
            </a:r>
            <a:endParaRPr sz="1200"/>
          </a:p>
          <a:p>
            <a:pPr marL="266700" lvl="0" indent="-266700" algn="l" rtl="0">
              <a:lnSpc>
                <a:spcPct val="90000"/>
              </a:lnSpc>
              <a:spcBef>
                <a:spcPts val="1000"/>
              </a:spcBef>
              <a:spcAft>
                <a:spcPts val="0"/>
              </a:spcAft>
              <a:buClr>
                <a:schemeClr val="dk1"/>
              </a:buClr>
              <a:buSzPts val="1200"/>
              <a:buFont typeface="Noto Sans Symbols"/>
              <a:buChar char="❖"/>
            </a:pPr>
            <a:r>
              <a:rPr lang="en-US" sz="1200">
                <a:solidFill>
                  <a:schemeClr val="dk1"/>
                </a:solidFill>
                <a:latin typeface="Candara"/>
                <a:ea typeface="Candara"/>
                <a:cs typeface="Candara"/>
                <a:sym typeface="Candara"/>
              </a:rPr>
              <a:t>Во училиштето се реализираат заеднички часови за 10-12 паралелки, односно мултиетнички паралелки следат настава на двата наставни јазика;</a:t>
            </a:r>
            <a:endParaRPr sz="1200"/>
          </a:p>
          <a:p>
            <a:pPr marL="266700" lvl="0" indent="-266700" algn="l" rtl="0">
              <a:lnSpc>
                <a:spcPct val="90000"/>
              </a:lnSpc>
              <a:spcBef>
                <a:spcPts val="1000"/>
              </a:spcBef>
              <a:spcAft>
                <a:spcPts val="0"/>
              </a:spcAft>
              <a:buClr>
                <a:schemeClr val="dk1"/>
              </a:buClr>
              <a:buSzPts val="1200"/>
              <a:buFont typeface="Noto Sans Symbols"/>
              <a:buChar char="❖"/>
            </a:pPr>
            <a:r>
              <a:rPr lang="en-US" sz="1200">
                <a:solidFill>
                  <a:schemeClr val="dk1"/>
                </a:solidFill>
                <a:latin typeface="Candara"/>
                <a:ea typeface="Candara"/>
                <a:cs typeface="Candara"/>
                <a:sym typeface="Candara"/>
              </a:rPr>
              <a:t>Во рамките на поддршката што ја дава МОН за МИО активности, училиштето години наназад само или со партнер училишта реализира проекти во кои активно учество земаат ученици кои наставата ја следат на македонски и на албански наставен јазик.</a:t>
            </a:r>
            <a:endParaRPr/>
          </a:p>
          <a:p>
            <a:pPr marL="266700" lvl="0" indent="-266700" algn="l" rtl="0">
              <a:lnSpc>
                <a:spcPct val="90000"/>
              </a:lnSpc>
              <a:spcBef>
                <a:spcPts val="1000"/>
              </a:spcBef>
              <a:spcAft>
                <a:spcPts val="0"/>
              </a:spcAft>
              <a:buClr>
                <a:schemeClr val="dk1"/>
              </a:buClr>
              <a:buSzPts val="1200"/>
              <a:buFont typeface="Noto Sans Symbols"/>
              <a:buChar char="❖"/>
            </a:pPr>
            <a:r>
              <a:rPr lang="en-US" sz="1200">
                <a:solidFill>
                  <a:schemeClr val="dk1"/>
                </a:solidFill>
                <a:latin typeface="Candara"/>
                <a:ea typeface="Candara"/>
                <a:cs typeface="Candara"/>
                <a:sym typeface="Candara"/>
              </a:rPr>
              <a:t>Училиштето гради инклузивна култура;</a:t>
            </a:r>
            <a:endParaRPr sz="1200"/>
          </a:p>
          <a:p>
            <a:pPr marL="266700" lvl="0" indent="-266700" algn="l" rtl="0">
              <a:lnSpc>
                <a:spcPct val="90000"/>
              </a:lnSpc>
              <a:spcBef>
                <a:spcPts val="1000"/>
              </a:spcBef>
              <a:spcAft>
                <a:spcPts val="0"/>
              </a:spcAft>
              <a:buClr>
                <a:schemeClr val="dk1"/>
              </a:buClr>
              <a:buSzPts val="1200"/>
              <a:buFont typeface="Noto Sans Symbols"/>
              <a:buChar char="❖"/>
            </a:pPr>
            <a:r>
              <a:rPr lang="en-US" sz="1200">
                <a:solidFill>
                  <a:schemeClr val="dk1"/>
                </a:solidFill>
                <a:latin typeface="Candara"/>
                <a:ea typeface="Candara"/>
                <a:cs typeface="Candara"/>
                <a:sym typeface="Candara"/>
              </a:rPr>
              <a:t>Училиштето ги цени и поддржува различностите кај учениците и вработените;</a:t>
            </a:r>
            <a:endParaRPr sz="1200"/>
          </a:p>
          <a:p>
            <a:pPr marL="266700" lvl="0" indent="-266700" algn="l" rtl="0">
              <a:lnSpc>
                <a:spcPct val="90000"/>
              </a:lnSpc>
              <a:spcBef>
                <a:spcPts val="1000"/>
              </a:spcBef>
              <a:spcAft>
                <a:spcPts val="0"/>
              </a:spcAft>
              <a:buClr>
                <a:schemeClr val="dk1"/>
              </a:buClr>
              <a:buSzPts val="1200"/>
              <a:buFont typeface="Noto Sans Symbols"/>
              <a:buChar char="❖"/>
            </a:pPr>
            <a:r>
              <a:rPr lang="en-US" sz="1200">
                <a:solidFill>
                  <a:schemeClr val="dk1"/>
                </a:solidFill>
                <a:latin typeface="Candara"/>
                <a:ea typeface="Candara"/>
                <a:cs typeface="Candara"/>
                <a:sym typeface="Candara"/>
              </a:rPr>
              <a:t>Училиштето се труди да спроведува инклузивна политика.</a:t>
            </a:r>
            <a:endParaRPr sz="1200"/>
          </a:p>
        </p:txBody>
      </p:sp>
      <p:pic>
        <p:nvPicPr>
          <p:cNvPr id="371" name="Google Shape;371;p18" descr="Animated gif sample: Teamwork Raise Graph "/>
          <p:cNvPicPr preferRelativeResize="0"/>
          <p:nvPr/>
        </p:nvPicPr>
        <p:blipFill rotWithShape="1">
          <a:blip r:embed="rId3">
            <a:alphaModFix/>
          </a:blip>
          <a:srcRect/>
          <a:stretch/>
        </p:blipFill>
        <p:spPr>
          <a:xfrm>
            <a:off x="539623" y="2003120"/>
            <a:ext cx="2362200" cy="2857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Google Shape;376;p19"/>
          <p:cNvSpPr txBox="1">
            <a:spLocks noGrp="1"/>
          </p:cNvSpPr>
          <p:nvPr>
            <p:ph type="title"/>
          </p:nvPr>
        </p:nvSpPr>
        <p:spPr>
          <a:xfrm>
            <a:off x="432000" y="432000"/>
            <a:ext cx="3151172" cy="4320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rgbClr val="3F3F3F"/>
              </a:buClr>
              <a:buSzPts val="3200"/>
              <a:buFont typeface="Corbel"/>
              <a:buNone/>
            </a:pPr>
            <a:r>
              <a:rPr lang="en-US"/>
              <a:t>СЛАБИ СТРАНИ</a:t>
            </a:r>
            <a:endParaRPr/>
          </a:p>
        </p:txBody>
      </p:sp>
      <p:cxnSp>
        <p:nvCxnSpPr>
          <p:cNvPr id="377" name="Google Shape;377;p19"/>
          <p:cNvCxnSpPr/>
          <p:nvPr/>
        </p:nvCxnSpPr>
        <p:spPr>
          <a:xfrm>
            <a:off x="6096000" y="2363035"/>
            <a:ext cx="0" cy="2411330"/>
          </a:xfrm>
          <a:prstGeom prst="straightConnector1">
            <a:avLst/>
          </a:prstGeom>
          <a:noFill/>
          <a:ln w="9525" cap="flat" cmpd="sng">
            <a:solidFill>
              <a:srgbClr val="F2F2F2"/>
            </a:solidFill>
            <a:prstDash val="solid"/>
            <a:miter lim="800000"/>
            <a:headEnd type="none" w="sm" len="sm"/>
            <a:tailEnd type="none" w="sm" len="sm"/>
          </a:ln>
        </p:spPr>
      </p:cxnSp>
      <p:sp>
        <p:nvSpPr>
          <p:cNvPr id="378" name="Google Shape;378;p19"/>
          <p:cNvSpPr/>
          <p:nvPr/>
        </p:nvSpPr>
        <p:spPr>
          <a:xfrm>
            <a:off x="6299887" y="2100317"/>
            <a:ext cx="1984175" cy="114824"/>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ndara"/>
              <a:ea typeface="Candara"/>
              <a:cs typeface="Candara"/>
              <a:sym typeface="Candara"/>
            </a:endParaRPr>
          </a:p>
        </p:txBody>
      </p:sp>
      <p:sp>
        <p:nvSpPr>
          <p:cNvPr id="379" name="Google Shape;379;p19"/>
          <p:cNvSpPr txBox="1">
            <a:spLocks noGrp="1"/>
          </p:cNvSpPr>
          <p:nvPr>
            <p:ph type="body" idx="5"/>
          </p:nvPr>
        </p:nvSpPr>
        <p:spPr>
          <a:xfrm>
            <a:off x="144886" y="1049912"/>
            <a:ext cx="7288584" cy="2636875"/>
          </a:xfrm>
          <a:prstGeom prst="rect">
            <a:avLst/>
          </a:prstGeom>
          <a:gradFill>
            <a:gsLst>
              <a:gs pos="0">
                <a:srgbClr val="D3F1BA"/>
              </a:gs>
              <a:gs pos="50000">
                <a:srgbClr val="CAECAB"/>
              </a:gs>
              <a:gs pos="100000">
                <a:srgbClr val="C3ED9D"/>
              </a:gs>
            </a:gsLst>
            <a:lin ang="5400000" scaled="0"/>
          </a:gradFill>
          <a:ln w="9525" cap="flat" cmpd="sng">
            <a:solidFill>
              <a:schemeClr val="accent3"/>
            </a:solidFill>
            <a:prstDash val="solid"/>
            <a:miter lim="800000"/>
            <a:headEnd type="none" w="sm" len="sm"/>
            <a:tailEnd type="none" w="sm" len="sm"/>
          </a:ln>
        </p:spPr>
        <p:txBody>
          <a:bodyPr spcFirstLastPara="1" wrap="square" lIns="0" tIns="0" rIns="0" bIns="0" anchor="t" anchorCtr="0">
            <a:noAutofit/>
          </a:bodyPr>
          <a:lstStyle/>
          <a:p>
            <a:pPr marL="0" lvl="0" indent="0" algn="just" rtl="0">
              <a:lnSpc>
                <a:spcPct val="115000"/>
              </a:lnSpc>
              <a:spcBef>
                <a:spcPts val="0"/>
              </a:spcBef>
              <a:spcAft>
                <a:spcPts val="0"/>
              </a:spcAft>
              <a:buClr>
                <a:srgbClr val="3F3F3F"/>
              </a:buClr>
              <a:buSzPts val="1600"/>
              <a:buNone/>
            </a:pPr>
            <a:endParaRPr sz="1600">
              <a:solidFill>
                <a:srgbClr val="262140"/>
              </a:solidFill>
              <a:latin typeface="Helvetica Neue"/>
              <a:ea typeface="Helvetica Neue"/>
              <a:cs typeface="Helvetica Neue"/>
              <a:sym typeface="Helvetica Neue"/>
            </a:endParaRPr>
          </a:p>
          <a:p>
            <a:pPr marL="266700" lvl="0" indent="-266700" algn="l" rtl="0">
              <a:lnSpc>
                <a:spcPct val="115000"/>
              </a:lnSpc>
              <a:spcBef>
                <a:spcPts val="1000"/>
              </a:spcBef>
              <a:spcAft>
                <a:spcPts val="0"/>
              </a:spcAft>
              <a:buClr>
                <a:srgbClr val="000000"/>
              </a:buClr>
              <a:buSzPts val="1800"/>
              <a:buFont typeface="Noto Sans Symbols"/>
              <a:buChar char="❖"/>
            </a:pPr>
            <a:r>
              <a:rPr lang="en-US">
                <a:solidFill>
                  <a:srgbClr val="000000"/>
                </a:solidFill>
                <a:latin typeface="Arial"/>
                <a:ea typeface="Arial"/>
                <a:cs typeface="Arial"/>
                <a:sym typeface="Arial"/>
              </a:rPr>
              <a:t>Да се информираат сите ученици за воннаставните активности во училиштето и да се поттикнат за нивно вклучување во истите;</a:t>
            </a:r>
            <a:endParaRPr sz="1200">
              <a:solidFill>
                <a:srgbClr val="000000"/>
              </a:solidFill>
              <a:latin typeface="Arial"/>
              <a:ea typeface="Arial"/>
              <a:cs typeface="Arial"/>
              <a:sym typeface="Arial"/>
            </a:endParaRPr>
          </a:p>
          <a:p>
            <a:pPr marL="266700" lvl="0" indent="-266700" algn="l" rtl="0">
              <a:lnSpc>
                <a:spcPct val="90000"/>
              </a:lnSpc>
              <a:spcBef>
                <a:spcPts val="1800"/>
              </a:spcBef>
              <a:spcAft>
                <a:spcPts val="0"/>
              </a:spcAft>
              <a:buClr>
                <a:srgbClr val="000000"/>
              </a:buClr>
              <a:buSzPts val="1800"/>
              <a:buFont typeface="Noto Sans Symbols"/>
              <a:buChar char="❖"/>
            </a:pPr>
            <a:r>
              <a:rPr lang="en-US">
                <a:solidFill>
                  <a:srgbClr val="000000"/>
                </a:solidFill>
                <a:latin typeface="Arial"/>
                <a:ea typeface="Arial"/>
                <a:cs typeface="Arial"/>
                <a:sym typeface="Arial"/>
              </a:rPr>
              <a:t>Да се запознаат учениците и родителите за резултатите од учењето наведени во индивидуалните образовни планови и за критериумите за оценување на нивните деца.</a:t>
            </a:r>
            <a:endParaRPr>
              <a:solidFill>
                <a:srgbClr val="000000"/>
              </a:solidFill>
              <a:latin typeface="Arial"/>
              <a:ea typeface="Arial"/>
              <a:cs typeface="Arial"/>
              <a:sym typeface="Arial"/>
            </a:endParaRPr>
          </a:p>
        </p:txBody>
      </p:sp>
      <p:sp>
        <p:nvSpPr>
          <p:cNvPr id="380" name="Google Shape;380;p19"/>
          <p:cNvSpPr txBox="1">
            <a:spLocks noGrp="1"/>
          </p:cNvSpPr>
          <p:nvPr>
            <p:ph type="sldNum" idx="12"/>
          </p:nvPr>
        </p:nvSpPr>
        <p:spPr>
          <a:xfrm>
            <a:off x="11760000" y="6371351"/>
            <a:ext cx="432000" cy="432000"/>
          </a:xfrm>
          <a:prstGeom prst="rect">
            <a:avLst/>
          </a:prstGeom>
          <a:solidFill>
            <a:srgbClr val="0C0C0C"/>
          </a:solid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solidFill>
                  <a:srgbClr val="FFFFFF"/>
                </a:solidFill>
              </a:rPr>
              <a:pPr marL="0" lvl="0" indent="0" algn="ctr" rtl="0">
                <a:spcBef>
                  <a:spcPts val="0"/>
                </a:spcBef>
                <a:spcAft>
                  <a:spcPts val="0"/>
                </a:spcAft>
                <a:buNone/>
              </a:pPr>
              <a:t>19</a:t>
            </a:fld>
            <a:endParaRPr>
              <a:solidFill>
                <a:srgbClr val="FFFFFF"/>
              </a:solidFill>
            </a:endParaRPr>
          </a:p>
        </p:txBody>
      </p:sp>
      <p:pic>
        <p:nvPicPr>
          <p:cNvPr id="381" name="Google Shape;381;p19" descr="life balance.gif"/>
          <p:cNvPicPr preferRelativeResize="0"/>
          <p:nvPr/>
        </p:nvPicPr>
        <p:blipFill rotWithShape="1">
          <a:blip r:embed="rId3">
            <a:alphaModFix/>
          </a:blip>
          <a:srcRect/>
          <a:stretch/>
        </p:blipFill>
        <p:spPr>
          <a:xfrm>
            <a:off x="7678369" y="361404"/>
            <a:ext cx="4164418" cy="2498651"/>
          </a:xfrm>
          <a:prstGeom prst="rect">
            <a:avLst/>
          </a:prstGeom>
          <a:noFill/>
          <a:ln>
            <a:noFill/>
          </a:ln>
        </p:spPr>
      </p:pic>
      <p:sp>
        <p:nvSpPr>
          <p:cNvPr id="382" name="Google Shape;382;p19"/>
          <p:cNvSpPr txBox="1">
            <a:spLocks noGrp="1"/>
          </p:cNvSpPr>
          <p:nvPr>
            <p:ph type="body" idx="5"/>
          </p:nvPr>
        </p:nvSpPr>
        <p:spPr>
          <a:xfrm>
            <a:off x="4687416" y="3803587"/>
            <a:ext cx="7288584" cy="2636875"/>
          </a:xfrm>
          <a:prstGeom prst="rect">
            <a:avLst/>
          </a:prstGeom>
          <a:gradFill>
            <a:gsLst>
              <a:gs pos="0">
                <a:srgbClr val="D3F1BA"/>
              </a:gs>
              <a:gs pos="50000">
                <a:srgbClr val="CAECAB"/>
              </a:gs>
              <a:gs pos="100000">
                <a:srgbClr val="C3ED9D"/>
              </a:gs>
            </a:gsLst>
            <a:lin ang="5400000" scaled="0"/>
          </a:gradFill>
          <a:ln w="9525" cap="flat" cmpd="sng">
            <a:solidFill>
              <a:schemeClr val="accent3"/>
            </a:solidFill>
            <a:prstDash val="solid"/>
            <a:miter lim="800000"/>
            <a:headEnd type="none" w="sm" len="sm"/>
            <a:tailEnd type="none" w="sm" len="sm"/>
          </a:ln>
        </p:spPr>
        <p:txBody>
          <a:bodyPr spcFirstLastPara="1" wrap="square" lIns="0" tIns="0" rIns="0" bIns="0" anchor="t" anchorCtr="0">
            <a:noAutofit/>
          </a:bodyPr>
          <a:lstStyle/>
          <a:p>
            <a:pPr marL="266700" lvl="0" indent="-266700" algn="l" rtl="0">
              <a:lnSpc>
                <a:spcPct val="90000"/>
              </a:lnSpc>
              <a:spcBef>
                <a:spcPts val="0"/>
              </a:spcBef>
              <a:spcAft>
                <a:spcPts val="0"/>
              </a:spcAft>
              <a:buClr>
                <a:schemeClr val="dk1"/>
              </a:buClr>
              <a:buSzPts val="1600"/>
              <a:buChar char="•"/>
            </a:pPr>
            <a:r>
              <a:rPr lang="en-US" sz="1600">
                <a:solidFill>
                  <a:schemeClr val="dk1"/>
                </a:solidFill>
                <a:latin typeface="Candara"/>
                <a:ea typeface="Candara"/>
                <a:cs typeface="Candara"/>
                <a:sym typeface="Candara"/>
              </a:rPr>
              <a:t>Не информираност на учениците за можноста учениците со емоционални потешкотии да побараат помош од училиштето.</a:t>
            </a:r>
            <a:endParaRPr sz="1600"/>
          </a:p>
          <a:p>
            <a:pPr marL="266700" lvl="0" indent="-266700" algn="l" rtl="0">
              <a:lnSpc>
                <a:spcPct val="90000"/>
              </a:lnSpc>
              <a:spcBef>
                <a:spcPts val="1000"/>
              </a:spcBef>
              <a:spcAft>
                <a:spcPts val="0"/>
              </a:spcAft>
              <a:buClr>
                <a:schemeClr val="dk1"/>
              </a:buClr>
              <a:buSzPts val="1600"/>
              <a:buChar char="•"/>
            </a:pPr>
            <a:r>
              <a:rPr lang="en-US" sz="1600">
                <a:solidFill>
                  <a:schemeClr val="dk1"/>
                </a:solidFill>
                <a:latin typeface="Candara"/>
                <a:ea typeface="Candara"/>
                <a:cs typeface="Candara"/>
                <a:sym typeface="Candara"/>
              </a:rPr>
              <a:t>Некои ученици и наставници имаат предрасуди кон учениците кои се различни од нив;</a:t>
            </a:r>
            <a:endParaRPr/>
          </a:p>
          <a:p>
            <a:pPr marL="266700" lvl="0" indent="-266700" algn="l" rtl="0">
              <a:lnSpc>
                <a:spcPct val="90000"/>
              </a:lnSpc>
              <a:spcBef>
                <a:spcPts val="1000"/>
              </a:spcBef>
              <a:spcAft>
                <a:spcPts val="0"/>
              </a:spcAft>
              <a:buClr>
                <a:schemeClr val="dk1"/>
              </a:buClr>
              <a:buSzPts val="1600"/>
              <a:buChar char="•"/>
            </a:pPr>
            <a:r>
              <a:rPr lang="en-US" sz="1600">
                <a:solidFill>
                  <a:schemeClr val="dk1"/>
                </a:solidFill>
                <a:latin typeface="Candara"/>
                <a:ea typeface="Candara"/>
                <a:cs typeface="Candara"/>
                <a:sym typeface="Candara"/>
              </a:rPr>
              <a:t>Мала ангажираност на ученичката заедница во градење на инклузивно училиште;</a:t>
            </a:r>
            <a:endParaRPr sz="1600"/>
          </a:p>
          <a:p>
            <a:pPr marL="266700" lvl="0" indent="-266700" algn="l" rtl="0">
              <a:lnSpc>
                <a:spcPct val="90000"/>
              </a:lnSpc>
              <a:spcBef>
                <a:spcPts val="1000"/>
              </a:spcBef>
              <a:spcAft>
                <a:spcPts val="0"/>
              </a:spcAft>
              <a:buClr>
                <a:schemeClr val="dk1"/>
              </a:buClr>
              <a:buSzPts val="1600"/>
              <a:buChar char="•"/>
            </a:pPr>
            <a:r>
              <a:rPr lang="en-US" sz="1600">
                <a:solidFill>
                  <a:schemeClr val="dk1"/>
                </a:solidFill>
                <a:latin typeface="Candara"/>
                <a:ea typeface="Candara"/>
                <a:cs typeface="Candara"/>
                <a:sym typeface="Candara"/>
              </a:rPr>
              <a:t>Недоволна заинтересираност на родителите за активно учество во активностите во училиштето.</a:t>
            </a:r>
            <a:endParaRPr sz="1600"/>
          </a:p>
          <a:p>
            <a:pPr marL="266700" lvl="0" indent="-165100" algn="l" rtl="0">
              <a:lnSpc>
                <a:spcPct val="90000"/>
              </a:lnSpc>
              <a:spcBef>
                <a:spcPts val="1000"/>
              </a:spcBef>
              <a:spcAft>
                <a:spcPts val="0"/>
              </a:spcAft>
              <a:buClr>
                <a:srgbClr val="3F3F3F"/>
              </a:buClr>
              <a:buSzPts val="1600"/>
              <a:buNone/>
            </a:pPr>
            <a:endParaRPr sz="1600"/>
          </a:p>
          <a:p>
            <a:pPr marL="0" lvl="0" indent="0" algn="just" rtl="0">
              <a:lnSpc>
                <a:spcPct val="115000"/>
              </a:lnSpc>
              <a:spcBef>
                <a:spcPts val="1000"/>
              </a:spcBef>
              <a:spcAft>
                <a:spcPts val="0"/>
              </a:spcAft>
              <a:buClr>
                <a:srgbClr val="3F3F3F"/>
              </a:buClr>
              <a:buSzPts val="1600"/>
              <a:buNone/>
            </a:pPr>
            <a:endParaRPr sz="1600">
              <a:solidFill>
                <a:srgbClr val="262140"/>
              </a:solidFill>
              <a:latin typeface="Helvetica Neue"/>
              <a:ea typeface="Helvetica Neue"/>
              <a:cs typeface="Helvetica Neue"/>
              <a:sym typeface="Helvetica Neue"/>
            </a:endParaRPr>
          </a:p>
        </p:txBody>
      </p:sp>
      <p:pic>
        <p:nvPicPr>
          <p:cNvPr id="383" name="Google Shape;383;p19" descr="https://i.pinimg.com/564x/cd/36/c2/cd36c235a0204354ac5119d39457f256.jpg"/>
          <p:cNvPicPr preferRelativeResize="0"/>
          <p:nvPr/>
        </p:nvPicPr>
        <p:blipFill rotWithShape="1">
          <a:blip r:embed="rId4">
            <a:alphaModFix/>
          </a:blip>
          <a:srcRect/>
          <a:stretch/>
        </p:blipFill>
        <p:spPr>
          <a:xfrm>
            <a:off x="550678" y="4025836"/>
            <a:ext cx="3238500" cy="202882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20"/>
          <p:cNvSpPr txBox="1">
            <a:spLocks noGrp="1"/>
          </p:cNvSpPr>
          <p:nvPr>
            <p:ph type="ftr" idx="11"/>
          </p:nvPr>
        </p:nvSpPr>
        <p:spPr>
          <a:xfrm>
            <a:off x="432000" y="6439820"/>
            <a:ext cx="5664000" cy="295062"/>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a:t>Add a footer</a:t>
            </a:r>
            <a:endParaRPr/>
          </a:p>
        </p:txBody>
      </p:sp>
      <p:sp>
        <p:nvSpPr>
          <p:cNvPr id="389" name="Google Shape;389;p20"/>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20</a:t>
            </a:fld>
            <a:endParaRPr/>
          </a:p>
        </p:txBody>
      </p:sp>
      <p:sp>
        <p:nvSpPr>
          <p:cNvPr id="390" name="Google Shape;390;p20"/>
          <p:cNvSpPr txBox="1"/>
          <p:nvPr/>
        </p:nvSpPr>
        <p:spPr>
          <a:xfrm>
            <a:off x="339568" y="465014"/>
            <a:ext cx="7288584" cy="2870529"/>
          </a:xfrm>
          <a:prstGeom prst="rect">
            <a:avLst/>
          </a:prstGeom>
          <a:solidFill>
            <a:srgbClr val="D2F3F9"/>
          </a:solidFill>
          <a:ln>
            <a:noFill/>
          </a:ln>
        </p:spPr>
        <p:txBody>
          <a:bodyPr spcFirstLastPara="1" wrap="square" lIns="91425" tIns="45700" rIns="91425" bIns="45700" anchor="t" anchorCtr="0">
            <a:spAutoFit/>
          </a:bodyPr>
          <a:lstStyle/>
          <a:p>
            <a:pPr marL="0" marR="0" lvl="0" indent="0" algn="just" rtl="0">
              <a:lnSpc>
                <a:spcPct val="115000"/>
              </a:lnSpc>
              <a:spcBef>
                <a:spcPts val="0"/>
              </a:spcBef>
              <a:spcAft>
                <a:spcPts val="0"/>
              </a:spcAft>
              <a:buNone/>
            </a:pPr>
            <a:r>
              <a:rPr lang="en-US" sz="1600">
                <a:solidFill>
                  <a:srgbClr val="000000"/>
                </a:solidFill>
                <a:latin typeface="Arial"/>
                <a:ea typeface="Arial"/>
                <a:cs typeface="Arial"/>
                <a:sym typeface="Arial"/>
              </a:rPr>
              <a:t> </a:t>
            </a:r>
            <a:endParaRPr sz="1600">
              <a:solidFill>
                <a:srgbClr val="000000"/>
              </a:solidFill>
              <a:latin typeface="Arial"/>
              <a:ea typeface="Arial"/>
              <a:cs typeface="Arial"/>
              <a:sym typeface="Arial"/>
            </a:endParaRPr>
          </a:p>
          <a:p>
            <a:pPr marL="342900" marR="0" lvl="0" indent="-342900" algn="just" rtl="0">
              <a:lnSpc>
                <a:spcPct val="115000"/>
              </a:lnSpc>
              <a:spcBef>
                <a:spcPts val="1000"/>
              </a:spcBef>
              <a:spcAft>
                <a:spcPts val="0"/>
              </a:spcAft>
              <a:buClr>
                <a:srgbClr val="000000"/>
              </a:buClr>
              <a:buSzPts val="1600"/>
              <a:buFont typeface="Noto Sans Symbols"/>
              <a:buChar char="•"/>
            </a:pPr>
            <a:r>
              <a:rPr lang="en-US" sz="1600">
                <a:solidFill>
                  <a:srgbClr val="000000"/>
                </a:solidFill>
                <a:latin typeface="Arial"/>
                <a:ea typeface="Arial"/>
                <a:cs typeface="Arial"/>
                <a:sym typeface="Arial"/>
              </a:rPr>
              <a:t>Вклучување на сите ученици со ПОП во воннаставни активности</a:t>
            </a:r>
            <a:endParaRPr sz="1600">
              <a:solidFill>
                <a:srgbClr val="000000"/>
              </a:solidFill>
              <a:latin typeface="Arial"/>
              <a:ea typeface="Arial"/>
              <a:cs typeface="Arial"/>
              <a:sym typeface="Arial"/>
            </a:endParaRPr>
          </a:p>
          <a:p>
            <a:pPr marL="342900" marR="0" lvl="0" indent="-342900" algn="just" rtl="0">
              <a:lnSpc>
                <a:spcPct val="115000"/>
              </a:lnSpc>
              <a:spcBef>
                <a:spcPts val="1000"/>
              </a:spcBef>
              <a:spcAft>
                <a:spcPts val="0"/>
              </a:spcAft>
              <a:buClr>
                <a:srgbClr val="000000"/>
              </a:buClr>
              <a:buSzPts val="1600"/>
              <a:buFont typeface="Noto Sans Symbols"/>
              <a:buChar char="•"/>
            </a:pPr>
            <a:r>
              <a:rPr lang="en-US" sz="1600">
                <a:solidFill>
                  <a:srgbClr val="000000"/>
                </a:solidFill>
                <a:latin typeface="Arial"/>
                <a:ea typeface="Arial"/>
                <a:cs typeface="Arial"/>
                <a:sym typeface="Arial"/>
              </a:rPr>
              <a:t>Континуирана соработка на тимот за инклузија со родителите  и учениците со цел следење на постигнувањата на учениците и нивно правично оценување.</a:t>
            </a:r>
            <a:endParaRPr sz="1600">
              <a:solidFill>
                <a:srgbClr val="000000"/>
              </a:solidFill>
              <a:latin typeface="Arial"/>
              <a:ea typeface="Arial"/>
              <a:cs typeface="Arial"/>
              <a:sym typeface="Arial"/>
            </a:endParaRPr>
          </a:p>
          <a:p>
            <a:pPr marL="342900" marR="0" lvl="0" indent="-342900" algn="just" rtl="0">
              <a:lnSpc>
                <a:spcPct val="115000"/>
              </a:lnSpc>
              <a:spcBef>
                <a:spcPts val="1000"/>
              </a:spcBef>
              <a:spcAft>
                <a:spcPts val="0"/>
              </a:spcAft>
              <a:buClr>
                <a:srgbClr val="000000"/>
              </a:buClr>
              <a:buSzPts val="1600"/>
              <a:buFont typeface="Noto Sans Symbols"/>
              <a:buChar char="•"/>
            </a:pPr>
            <a:r>
              <a:rPr lang="en-US" sz="1600">
                <a:solidFill>
                  <a:srgbClr val="000000"/>
                </a:solidFill>
                <a:latin typeface="Arial"/>
                <a:ea typeface="Arial"/>
                <a:cs typeface="Arial"/>
                <a:sym typeface="Arial"/>
              </a:rPr>
              <a:t>Детектирање на учениците со емоционално-бихевиорални тешкотии и со неповолни социо-културни услови.</a:t>
            </a:r>
            <a:endParaRPr sz="1600">
              <a:solidFill>
                <a:srgbClr val="000000"/>
              </a:solidFill>
              <a:latin typeface="Arial"/>
              <a:ea typeface="Arial"/>
              <a:cs typeface="Arial"/>
              <a:sym typeface="Arial"/>
            </a:endParaRPr>
          </a:p>
          <a:p>
            <a:pPr marL="0" marR="0" lvl="0" indent="0" algn="just" rtl="0">
              <a:lnSpc>
                <a:spcPct val="115000"/>
              </a:lnSpc>
              <a:spcBef>
                <a:spcPts val="1000"/>
              </a:spcBef>
              <a:spcAft>
                <a:spcPts val="0"/>
              </a:spcAft>
              <a:buNone/>
            </a:pPr>
            <a:r>
              <a:rPr lang="en-US" sz="1600">
                <a:solidFill>
                  <a:srgbClr val="000000"/>
                </a:solidFill>
                <a:latin typeface="Arial"/>
                <a:ea typeface="Arial"/>
                <a:cs typeface="Arial"/>
                <a:sym typeface="Arial"/>
              </a:rPr>
              <a:t> </a:t>
            </a:r>
            <a:endParaRPr sz="1600">
              <a:solidFill>
                <a:srgbClr val="000000"/>
              </a:solidFill>
              <a:latin typeface="Arial"/>
              <a:ea typeface="Arial"/>
              <a:cs typeface="Arial"/>
              <a:sym typeface="Arial"/>
            </a:endParaRPr>
          </a:p>
        </p:txBody>
      </p:sp>
      <p:sp>
        <p:nvSpPr>
          <p:cNvPr id="391" name="Google Shape;391;p20"/>
          <p:cNvSpPr txBox="1"/>
          <p:nvPr/>
        </p:nvSpPr>
        <p:spPr>
          <a:xfrm>
            <a:off x="8331993" y="249014"/>
            <a:ext cx="3151200" cy="432000"/>
          </a:xfrm>
          <a:prstGeom prst="rect">
            <a:avLst/>
          </a:prstGeom>
          <a:solidFill>
            <a:srgbClr val="D2F3F9"/>
          </a:solidFill>
          <a:ln w="9525" cap="flat" cmpd="sng">
            <a:solidFill>
              <a:schemeClr val="accent3"/>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3F3F3F"/>
              </a:buClr>
              <a:buSzPts val="3200"/>
              <a:buFont typeface="Corbel"/>
              <a:buNone/>
            </a:pPr>
            <a:r>
              <a:rPr lang="en-US" sz="3200" b="1">
                <a:solidFill>
                  <a:srgbClr val="3F3F3F"/>
                </a:solidFill>
                <a:latin typeface="Corbel"/>
                <a:ea typeface="Corbel"/>
                <a:cs typeface="Corbel"/>
                <a:sym typeface="Corbel"/>
              </a:rPr>
              <a:t>ПРЕПОРАКИ</a:t>
            </a:r>
            <a:endParaRPr sz="3200" b="1">
              <a:solidFill>
                <a:srgbClr val="3F3F3F"/>
              </a:solidFill>
              <a:latin typeface="Corbel"/>
              <a:ea typeface="Corbel"/>
              <a:cs typeface="Corbel"/>
              <a:sym typeface="Corbel"/>
            </a:endParaRPr>
          </a:p>
        </p:txBody>
      </p:sp>
      <p:sp>
        <p:nvSpPr>
          <p:cNvPr id="392" name="Google Shape;392;p20"/>
          <p:cNvSpPr txBox="1"/>
          <p:nvPr/>
        </p:nvSpPr>
        <p:spPr>
          <a:xfrm>
            <a:off x="4297680" y="3839931"/>
            <a:ext cx="7288584" cy="2903872"/>
          </a:xfrm>
          <a:prstGeom prst="rect">
            <a:avLst/>
          </a:prstGeom>
          <a:solidFill>
            <a:srgbClr val="D2F3F9"/>
          </a:solid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000000"/>
              </a:buClr>
              <a:buSzPts val="1800"/>
              <a:buFont typeface="Noto Sans Symbols"/>
              <a:buChar char="❖"/>
            </a:pPr>
            <a:r>
              <a:rPr lang="en-US" sz="1800">
                <a:solidFill>
                  <a:srgbClr val="000000"/>
                </a:solidFill>
                <a:latin typeface="Arial"/>
                <a:ea typeface="Arial"/>
                <a:cs typeface="Arial"/>
                <a:sym typeface="Arial"/>
              </a:rPr>
              <a:t> </a:t>
            </a:r>
            <a:r>
              <a:rPr lang="en-US" sz="1800">
                <a:solidFill>
                  <a:schemeClr val="dk1"/>
                </a:solidFill>
                <a:latin typeface="Candara"/>
                <a:ea typeface="Candara"/>
                <a:cs typeface="Candara"/>
                <a:sym typeface="Candara"/>
              </a:rPr>
              <a:t>Запознавање на учениците со различната помош и поддршка што им ја нуди училиштето и нивно вклучување во „животот“ на училиштето“.</a:t>
            </a:r>
            <a:endParaRPr sz="1800">
              <a:solidFill>
                <a:schemeClr val="dk1"/>
              </a:solidFill>
              <a:latin typeface="Candara"/>
              <a:ea typeface="Candara"/>
              <a:cs typeface="Candara"/>
              <a:sym typeface="Candara"/>
            </a:endParaRPr>
          </a:p>
          <a:p>
            <a:pPr marL="285750" marR="0" lvl="0" indent="-285750" algn="l" rtl="0">
              <a:spcBef>
                <a:spcPts val="0"/>
              </a:spcBef>
              <a:spcAft>
                <a:spcPts val="0"/>
              </a:spcAft>
              <a:buClr>
                <a:schemeClr val="dk1"/>
              </a:buClr>
              <a:buSzPts val="1800"/>
              <a:buFont typeface="Noto Sans Symbols"/>
              <a:buChar char="❖"/>
            </a:pPr>
            <a:r>
              <a:rPr lang="en-US" sz="1800">
                <a:solidFill>
                  <a:schemeClr val="dk1"/>
                </a:solidFill>
                <a:latin typeface="Candara"/>
                <a:ea typeface="Candara"/>
                <a:cs typeface="Candara"/>
                <a:sym typeface="Candara"/>
              </a:rPr>
              <a:t>Градење на капацитети за работа и соработка со ученици со различни образовни потреби.</a:t>
            </a:r>
            <a:endParaRPr/>
          </a:p>
          <a:p>
            <a:pPr marL="285750" marR="0" lvl="0" indent="-285750" algn="l" rtl="0">
              <a:spcBef>
                <a:spcPts val="0"/>
              </a:spcBef>
              <a:spcAft>
                <a:spcPts val="0"/>
              </a:spcAft>
              <a:buClr>
                <a:schemeClr val="dk1"/>
              </a:buClr>
              <a:buSzPts val="1800"/>
              <a:buFont typeface="Noto Sans Symbols"/>
              <a:buChar char="❖"/>
            </a:pPr>
            <a:r>
              <a:rPr lang="en-US" sz="1800">
                <a:solidFill>
                  <a:schemeClr val="dk1"/>
                </a:solidFill>
                <a:latin typeface="Candara"/>
                <a:ea typeface="Candara"/>
                <a:cs typeface="Candara"/>
                <a:sym typeface="Candara"/>
              </a:rPr>
              <a:t>Мотивирање на родителите за активно учество во активностите на училиштето.</a:t>
            </a:r>
            <a:endParaRPr/>
          </a:p>
          <a:p>
            <a:pPr marL="285750" marR="0" lvl="0" indent="-285750" algn="l" rtl="0">
              <a:spcBef>
                <a:spcPts val="0"/>
              </a:spcBef>
              <a:spcAft>
                <a:spcPts val="0"/>
              </a:spcAft>
              <a:buClr>
                <a:schemeClr val="dk1"/>
              </a:buClr>
              <a:buSzPts val="1800"/>
              <a:buFont typeface="Noto Sans Symbols"/>
              <a:buChar char="❖"/>
            </a:pPr>
            <a:r>
              <a:rPr lang="en-US" sz="1800">
                <a:solidFill>
                  <a:schemeClr val="dk1"/>
                </a:solidFill>
                <a:latin typeface="Candara"/>
                <a:ea typeface="Candara"/>
                <a:cs typeface="Candara"/>
                <a:sym typeface="Candara"/>
              </a:rPr>
              <a:t>Поддршка на ученичката заедница во градење на инклузивно училиште.</a:t>
            </a:r>
            <a:endParaRPr sz="1800">
              <a:solidFill>
                <a:schemeClr val="dk1"/>
              </a:solidFill>
              <a:latin typeface="Candara"/>
              <a:ea typeface="Candara"/>
              <a:cs typeface="Candara"/>
              <a:sym typeface="Candara"/>
            </a:endParaRPr>
          </a:p>
          <a:p>
            <a:pPr marL="0" marR="0" lvl="0" indent="0" algn="just" rtl="0">
              <a:lnSpc>
                <a:spcPct val="115000"/>
              </a:lnSpc>
              <a:spcBef>
                <a:spcPts val="0"/>
              </a:spcBef>
              <a:spcAft>
                <a:spcPts val="0"/>
              </a:spcAft>
              <a:buNone/>
            </a:pPr>
            <a:endParaRPr sz="1800">
              <a:solidFill>
                <a:srgbClr val="000000"/>
              </a:solidFill>
              <a:latin typeface="Arial"/>
              <a:ea typeface="Arial"/>
              <a:cs typeface="Arial"/>
              <a:sym typeface="Arial"/>
            </a:endParaRPr>
          </a:p>
        </p:txBody>
      </p:sp>
      <p:pic>
        <p:nvPicPr>
          <p:cNvPr id="393" name="Google Shape;393;p20" descr="A team of three figures with their legs tied together run in unison."/>
          <p:cNvPicPr preferRelativeResize="0"/>
          <p:nvPr/>
        </p:nvPicPr>
        <p:blipFill rotWithShape="1">
          <a:blip r:embed="rId3">
            <a:alphaModFix/>
          </a:blip>
          <a:srcRect/>
          <a:stretch/>
        </p:blipFill>
        <p:spPr>
          <a:xfrm>
            <a:off x="896239" y="3839931"/>
            <a:ext cx="2095500" cy="2095501"/>
          </a:xfrm>
          <a:prstGeom prst="rect">
            <a:avLst/>
          </a:prstGeom>
          <a:noFill/>
          <a:ln>
            <a:noFill/>
          </a:ln>
        </p:spPr>
      </p:pic>
      <p:pic>
        <p:nvPicPr>
          <p:cNvPr id="394" name="Google Shape;394;p20" descr="This clip art image shows three gears with blue stick figures running in them.  This graphic would be great for presentations about teamwork."/>
          <p:cNvPicPr preferRelativeResize="0"/>
          <p:nvPr/>
        </p:nvPicPr>
        <p:blipFill rotWithShape="1">
          <a:blip r:embed="rId4">
            <a:alphaModFix/>
          </a:blip>
          <a:srcRect/>
          <a:stretch/>
        </p:blipFill>
        <p:spPr>
          <a:xfrm>
            <a:off x="8331993" y="982431"/>
            <a:ext cx="2857500" cy="28575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pic>
        <p:nvPicPr>
          <p:cNvPr id="399" name="Google Shape;399;p21" descr="Woman on laptop smiling"/>
          <p:cNvPicPr preferRelativeResize="0">
            <a:picLocks noGrp="1"/>
          </p:cNvPicPr>
          <p:nvPr>
            <p:ph type="pic" idx="2"/>
          </p:nvPr>
        </p:nvPicPr>
        <p:blipFill rotWithShape="1">
          <a:blip r:embed="rId3">
            <a:alphaModFix/>
          </a:blip>
          <a:srcRect/>
          <a:stretch/>
        </p:blipFill>
        <p:spPr>
          <a:xfrm>
            <a:off x="2411412" y="0"/>
            <a:ext cx="9780588" cy="6371351"/>
          </a:xfrm>
          <a:prstGeom prst="rect">
            <a:avLst/>
          </a:prstGeom>
          <a:solidFill>
            <a:srgbClr val="D8D8D8"/>
          </a:solidFill>
          <a:ln>
            <a:noFill/>
          </a:ln>
        </p:spPr>
      </p:pic>
      <p:sp>
        <p:nvSpPr>
          <p:cNvPr id="400" name="Google Shape;400;p21"/>
          <p:cNvSpPr txBox="1">
            <a:spLocks noGrp="1"/>
          </p:cNvSpPr>
          <p:nvPr>
            <p:ph type="title"/>
          </p:nvPr>
        </p:nvSpPr>
        <p:spPr>
          <a:xfrm>
            <a:off x="-1700" y="2156226"/>
            <a:ext cx="6411644" cy="1958400"/>
          </a:xfrm>
          <a:prstGeom prst="rect">
            <a:avLst/>
          </a:prstGeom>
          <a:solidFill>
            <a:schemeClr val="lt1"/>
          </a:solidFill>
          <a:ln>
            <a:noFill/>
          </a:ln>
        </p:spPr>
        <p:txBody>
          <a:bodyPr spcFirstLastPara="1" wrap="square" lIns="252000" tIns="180000" rIns="180000" bIns="180000" anchor="ctr" anchorCtr="0">
            <a:noAutofit/>
          </a:bodyPr>
          <a:lstStyle/>
          <a:p>
            <a:pPr marL="0" lvl="0" indent="0" algn="ctr" rtl="0">
              <a:lnSpc>
                <a:spcPct val="90000"/>
              </a:lnSpc>
              <a:spcBef>
                <a:spcPts val="0"/>
              </a:spcBef>
              <a:spcAft>
                <a:spcPts val="0"/>
              </a:spcAft>
              <a:buClr>
                <a:srgbClr val="3F3F3F"/>
              </a:buClr>
              <a:buSzPts val="4800"/>
              <a:buFont typeface="Corbel"/>
              <a:buNone/>
            </a:pPr>
            <a:r>
              <a:rPr lang="en-US" sz="4800"/>
              <a:t>SWOT АНАЛИЗА</a:t>
            </a:r>
            <a:endParaRPr sz="4800"/>
          </a:p>
        </p:txBody>
      </p:sp>
      <p:sp>
        <p:nvSpPr>
          <p:cNvPr id="401" name="Google Shape;401;p21"/>
          <p:cNvSpPr txBox="1">
            <a:spLocks noGrp="1"/>
          </p:cNvSpPr>
          <p:nvPr>
            <p:ph type="body" idx="1"/>
          </p:nvPr>
        </p:nvSpPr>
        <p:spPr>
          <a:xfrm>
            <a:off x="0" y="4110760"/>
            <a:ext cx="6409944" cy="1558520"/>
          </a:xfrm>
          <a:prstGeom prst="rect">
            <a:avLst/>
          </a:prstGeom>
          <a:solidFill>
            <a:schemeClr val="dk1">
              <a:alpha val="80000"/>
            </a:schemeClr>
          </a:solidFill>
          <a:ln>
            <a:noFill/>
          </a:ln>
        </p:spPr>
        <p:txBody>
          <a:bodyPr spcFirstLastPara="1" wrap="square" lIns="252000" tIns="180000" rIns="180000" bIns="180000" anchor="t" anchorCtr="0">
            <a:noAutofit/>
          </a:bodyPr>
          <a:lstStyle/>
          <a:p>
            <a:pPr marL="0" lvl="0" indent="0" algn="l" rtl="0">
              <a:lnSpc>
                <a:spcPct val="90000"/>
              </a:lnSpc>
              <a:spcBef>
                <a:spcPts val="0"/>
              </a:spcBef>
              <a:spcAft>
                <a:spcPts val="0"/>
              </a:spcAft>
              <a:buClr>
                <a:schemeClr val="lt1"/>
              </a:buClr>
              <a:buSzPts val="1800"/>
              <a:buNone/>
            </a:pPr>
            <a:endParaRPr/>
          </a:p>
        </p:txBody>
      </p:sp>
      <p:sp>
        <p:nvSpPr>
          <p:cNvPr id="402" name="Google Shape;402;p21"/>
          <p:cNvSpPr txBox="1">
            <a:spLocks noGrp="1"/>
          </p:cNvSpPr>
          <p:nvPr>
            <p:ph type="sldNum" idx="12"/>
          </p:nvPr>
        </p:nvSpPr>
        <p:spPr>
          <a:xfrm>
            <a:off x="11760000" y="6371351"/>
            <a:ext cx="432000" cy="432000"/>
          </a:xfrm>
          <a:prstGeom prst="rect">
            <a:avLst/>
          </a:prstGeom>
          <a:solidFill>
            <a:srgbClr val="0C0C0C"/>
          </a:solid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21</a:t>
            </a:fld>
            <a:endParaRPr/>
          </a:p>
        </p:txBody>
      </p:sp>
      <p:pic>
        <p:nvPicPr>
          <p:cNvPr id="403" name="Google Shape;403;p21" descr="https://visionhelp.files.wordpress.com/2014/02/student_no_focus_anim_9804.gif?w=500"/>
          <p:cNvPicPr preferRelativeResize="0"/>
          <p:nvPr/>
        </p:nvPicPr>
        <p:blipFill rotWithShape="1">
          <a:blip r:embed="rId4">
            <a:alphaModFix/>
          </a:blip>
          <a:srcRect/>
          <a:stretch/>
        </p:blipFill>
        <p:spPr>
          <a:xfrm>
            <a:off x="6409944" y="0"/>
            <a:ext cx="5782056" cy="3735208"/>
          </a:xfrm>
          <a:prstGeom prst="rect">
            <a:avLst/>
          </a:prstGeom>
          <a:noFill/>
          <a:ln>
            <a:noFill/>
          </a:ln>
        </p:spPr>
      </p:pic>
      <p:pic>
        <p:nvPicPr>
          <p:cNvPr id="404" name="Google Shape;404;p21" descr="Swift Fence Inc. - Moosic, Pa"/>
          <p:cNvPicPr preferRelativeResize="0"/>
          <p:nvPr/>
        </p:nvPicPr>
        <p:blipFill rotWithShape="1">
          <a:blip r:embed="rId5">
            <a:alphaModFix/>
          </a:blip>
          <a:srcRect/>
          <a:stretch/>
        </p:blipFill>
        <p:spPr>
          <a:xfrm>
            <a:off x="7372655" y="3351053"/>
            <a:ext cx="4139446" cy="3452298"/>
          </a:xfrm>
          <a:prstGeom prst="rect">
            <a:avLst/>
          </a:prstGeom>
          <a:solidFill>
            <a:schemeClr val="lt1"/>
          </a:solidFill>
          <a:ln w="12700" cap="flat" cmpd="sng">
            <a:solidFill>
              <a:schemeClr val="accent3"/>
            </a:solidFill>
            <a:prstDash val="solid"/>
            <a:miter lim="800000"/>
            <a:headEnd type="none" w="sm" len="sm"/>
            <a:tailEnd type="none" w="sm" len="sm"/>
          </a:ln>
        </p:spPr>
      </p:pic>
      <p:pic>
        <p:nvPicPr>
          <p:cNvPr id="405" name="Google Shape;405;p21" descr="life balance.gif"/>
          <p:cNvPicPr preferRelativeResize="0"/>
          <p:nvPr/>
        </p:nvPicPr>
        <p:blipFill rotWithShape="1">
          <a:blip r:embed="rId6">
            <a:alphaModFix/>
          </a:blip>
          <a:srcRect/>
          <a:stretch/>
        </p:blipFill>
        <p:spPr>
          <a:xfrm>
            <a:off x="0" y="3772201"/>
            <a:ext cx="6409944" cy="189707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22"/>
          <p:cNvSpPr txBox="1">
            <a:spLocks noGrp="1"/>
          </p:cNvSpPr>
          <p:nvPr>
            <p:ph type="title"/>
          </p:nvPr>
        </p:nvSpPr>
        <p:spPr>
          <a:xfrm>
            <a:off x="4857913" y="1725729"/>
            <a:ext cx="2082384" cy="4320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rgbClr val="3F3F3F"/>
              </a:buClr>
              <a:buSzPts val="2800"/>
              <a:buFont typeface="Corbel"/>
              <a:buNone/>
            </a:pPr>
            <a:r>
              <a:rPr lang="en-US" sz="2800"/>
              <a:t>ЈАКИ СТРАНИ</a:t>
            </a:r>
            <a:endParaRPr sz="2800"/>
          </a:p>
        </p:txBody>
      </p:sp>
      <p:cxnSp>
        <p:nvCxnSpPr>
          <p:cNvPr id="411" name="Google Shape;411;p22"/>
          <p:cNvCxnSpPr/>
          <p:nvPr/>
        </p:nvCxnSpPr>
        <p:spPr>
          <a:xfrm>
            <a:off x="6096000" y="2363035"/>
            <a:ext cx="0" cy="2411330"/>
          </a:xfrm>
          <a:prstGeom prst="straightConnector1">
            <a:avLst/>
          </a:prstGeom>
          <a:noFill/>
          <a:ln w="9525" cap="flat" cmpd="sng">
            <a:solidFill>
              <a:srgbClr val="F2F2F2"/>
            </a:solidFill>
            <a:prstDash val="solid"/>
            <a:miter lim="800000"/>
            <a:headEnd type="none" w="sm" len="sm"/>
            <a:tailEnd type="none" w="sm" len="sm"/>
          </a:ln>
        </p:spPr>
      </p:cxnSp>
      <p:sp>
        <p:nvSpPr>
          <p:cNvPr id="412" name="Google Shape;412;p22"/>
          <p:cNvSpPr/>
          <p:nvPr/>
        </p:nvSpPr>
        <p:spPr>
          <a:xfrm>
            <a:off x="6299887" y="2100317"/>
            <a:ext cx="1984175" cy="114824"/>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ndara"/>
              <a:ea typeface="Candara"/>
              <a:cs typeface="Candara"/>
              <a:sym typeface="Candara"/>
            </a:endParaRPr>
          </a:p>
        </p:txBody>
      </p:sp>
      <p:sp>
        <p:nvSpPr>
          <p:cNvPr id="413" name="Google Shape;413;p22"/>
          <p:cNvSpPr txBox="1">
            <a:spLocks noGrp="1"/>
          </p:cNvSpPr>
          <p:nvPr>
            <p:ph type="body" idx="5"/>
          </p:nvPr>
        </p:nvSpPr>
        <p:spPr>
          <a:xfrm>
            <a:off x="0" y="0"/>
            <a:ext cx="4709160" cy="6803350"/>
          </a:xfrm>
          <a:prstGeom prst="rect">
            <a:avLst/>
          </a:prstGeom>
          <a:gradFill>
            <a:gsLst>
              <a:gs pos="0">
                <a:srgbClr val="D3F1BA"/>
              </a:gs>
              <a:gs pos="50000">
                <a:srgbClr val="CAECAB"/>
              </a:gs>
              <a:gs pos="100000">
                <a:srgbClr val="C3ED9D"/>
              </a:gs>
            </a:gsLst>
            <a:lin ang="5400000" scaled="0"/>
          </a:gradFill>
          <a:ln w="9525" cap="flat" cmpd="sng">
            <a:solidFill>
              <a:schemeClr val="accent3"/>
            </a:solidFill>
            <a:prstDash val="solid"/>
            <a:miter lim="800000"/>
            <a:headEnd type="none" w="sm" len="sm"/>
            <a:tailEnd type="none" w="sm" len="sm"/>
          </a:ln>
        </p:spPr>
        <p:txBody>
          <a:bodyPr spcFirstLastPara="1" wrap="square" lIns="0" tIns="0" rIns="0" bIns="0" anchor="t" anchorCtr="0">
            <a:noAutofit/>
          </a:bodyPr>
          <a:lstStyle/>
          <a:p>
            <a:pPr marL="266700" lvl="0" indent="-266700" algn="l" rtl="0">
              <a:lnSpc>
                <a:spcPct val="90000"/>
              </a:lnSpc>
              <a:spcBef>
                <a:spcPts val="0"/>
              </a:spcBef>
              <a:spcAft>
                <a:spcPts val="0"/>
              </a:spcAft>
              <a:buClr>
                <a:srgbClr val="000000"/>
              </a:buClr>
              <a:buSzPts val="1100"/>
              <a:buChar char="•"/>
            </a:pPr>
            <a:r>
              <a:rPr lang="en-US" sz="1100">
                <a:solidFill>
                  <a:srgbClr val="000000"/>
                </a:solidFill>
                <a:latin typeface="Arial"/>
                <a:ea typeface="Arial"/>
                <a:cs typeface="Arial"/>
                <a:sym typeface="Arial"/>
              </a:rPr>
              <a:t> </a:t>
            </a:r>
            <a:r>
              <a:rPr lang="en-US" sz="1100">
                <a:solidFill>
                  <a:schemeClr val="dk1"/>
                </a:solidFill>
                <a:latin typeface="Candara"/>
                <a:ea typeface="Candara"/>
                <a:cs typeface="Candara"/>
                <a:sym typeface="Candara"/>
              </a:rPr>
              <a:t>Години наназад во училиштето се образуваат ученици со пречки во развојот.</a:t>
            </a:r>
            <a:endParaRPr sz="1100"/>
          </a:p>
          <a:p>
            <a:pPr marL="266700" lvl="0" indent="-266700" algn="l" rtl="0">
              <a:lnSpc>
                <a:spcPct val="90000"/>
              </a:lnSpc>
              <a:spcBef>
                <a:spcPts val="1000"/>
              </a:spcBef>
              <a:spcAft>
                <a:spcPts val="0"/>
              </a:spcAft>
              <a:buClr>
                <a:schemeClr val="dk1"/>
              </a:buClr>
              <a:buSzPts val="1100"/>
              <a:buChar char="•"/>
            </a:pPr>
            <a:r>
              <a:rPr lang="en-US" sz="1100">
                <a:solidFill>
                  <a:schemeClr val="dk1"/>
                </a:solidFill>
                <a:latin typeface="Candara"/>
                <a:ea typeface="Candara"/>
                <a:cs typeface="Candara"/>
                <a:sym typeface="Candara"/>
              </a:rPr>
              <a:t>Вработените имаат одредено искуство за работа со деца со пречки во развојот.</a:t>
            </a:r>
            <a:endParaRPr sz="1100"/>
          </a:p>
          <a:p>
            <a:pPr marL="266700" lvl="0" indent="-266700" algn="l" rtl="0">
              <a:lnSpc>
                <a:spcPct val="90000"/>
              </a:lnSpc>
              <a:spcBef>
                <a:spcPts val="1000"/>
              </a:spcBef>
              <a:spcAft>
                <a:spcPts val="0"/>
              </a:spcAft>
              <a:buClr>
                <a:schemeClr val="dk1"/>
              </a:buClr>
              <a:buSzPts val="1100"/>
              <a:buChar char="•"/>
            </a:pPr>
            <a:r>
              <a:rPr lang="en-US" sz="1100">
                <a:solidFill>
                  <a:schemeClr val="dk1"/>
                </a:solidFill>
                <a:latin typeface="Candara"/>
                <a:ea typeface="Candara"/>
                <a:cs typeface="Candara"/>
                <a:sym typeface="Candara"/>
              </a:rPr>
              <a:t>Училиштето има тим за инклузија</a:t>
            </a:r>
            <a:endParaRPr sz="1100"/>
          </a:p>
          <a:p>
            <a:pPr marL="266700" lvl="0" indent="-266700" algn="l" rtl="0">
              <a:lnSpc>
                <a:spcPct val="90000"/>
              </a:lnSpc>
              <a:spcBef>
                <a:spcPts val="1000"/>
              </a:spcBef>
              <a:spcAft>
                <a:spcPts val="0"/>
              </a:spcAft>
              <a:buClr>
                <a:schemeClr val="dk1"/>
              </a:buClr>
              <a:buSzPts val="1100"/>
              <a:buChar char="•"/>
            </a:pPr>
            <a:r>
              <a:rPr lang="en-US" sz="1100">
                <a:solidFill>
                  <a:schemeClr val="dk1"/>
                </a:solidFill>
                <a:latin typeface="Candara"/>
                <a:ea typeface="Candara"/>
                <a:cs typeface="Candara"/>
                <a:sym typeface="Candara"/>
              </a:rPr>
              <a:t>Тимот за инклузија има програма за работа.</a:t>
            </a:r>
            <a:endParaRPr sz="1100"/>
          </a:p>
          <a:p>
            <a:pPr marL="266700" lvl="0" indent="-266700" algn="l" rtl="0">
              <a:lnSpc>
                <a:spcPct val="90000"/>
              </a:lnSpc>
              <a:spcBef>
                <a:spcPts val="1000"/>
              </a:spcBef>
              <a:spcAft>
                <a:spcPts val="0"/>
              </a:spcAft>
              <a:buClr>
                <a:schemeClr val="dk1"/>
              </a:buClr>
              <a:buSzPts val="1100"/>
              <a:buChar char="•"/>
            </a:pPr>
            <a:r>
              <a:rPr lang="en-US" sz="1100">
                <a:solidFill>
                  <a:schemeClr val="dk1"/>
                </a:solidFill>
                <a:latin typeface="Candara"/>
                <a:ea typeface="Candara"/>
                <a:cs typeface="Candara"/>
                <a:sym typeface="Candara"/>
              </a:rPr>
              <a:t>Во училиштето се формирани индивидуални тимови и програми за работа со деца со ПОП.</a:t>
            </a:r>
            <a:endParaRPr sz="1100"/>
          </a:p>
          <a:p>
            <a:pPr marL="266700" lvl="0" indent="-266700" algn="l" rtl="0">
              <a:lnSpc>
                <a:spcPct val="90000"/>
              </a:lnSpc>
              <a:spcBef>
                <a:spcPts val="1000"/>
              </a:spcBef>
              <a:spcAft>
                <a:spcPts val="0"/>
              </a:spcAft>
              <a:buClr>
                <a:schemeClr val="dk1"/>
              </a:buClr>
              <a:buSzPts val="1100"/>
              <a:buChar char="•"/>
            </a:pPr>
            <a:r>
              <a:rPr lang="en-US" sz="1100">
                <a:solidFill>
                  <a:schemeClr val="dk1"/>
                </a:solidFill>
                <a:latin typeface="Candara"/>
                <a:ea typeface="Candara"/>
                <a:cs typeface="Candara"/>
                <a:sym typeface="Candara"/>
              </a:rPr>
              <a:t>Има процедура за грижа за ученици со проблеми со здравје, хронични заболувања или потешки повреди.</a:t>
            </a:r>
            <a:endParaRPr sz="1100"/>
          </a:p>
          <a:p>
            <a:pPr marL="266700" lvl="0" indent="-266700" algn="l" rtl="0">
              <a:lnSpc>
                <a:spcPct val="90000"/>
              </a:lnSpc>
              <a:spcBef>
                <a:spcPts val="1000"/>
              </a:spcBef>
              <a:spcAft>
                <a:spcPts val="0"/>
              </a:spcAft>
              <a:buClr>
                <a:schemeClr val="dk1"/>
              </a:buClr>
              <a:buSzPts val="1100"/>
              <a:buChar char="•"/>
            </a:pPr>
            <a:r>
              <a:rPr lang="en-US" sz="1100">
                <a:solidFill>
                  <a:schemeClr val="dk1"/>
                </a:solidFill>
                <a:latin typeface="Candara"/>
                <a:ea typeface="Candara"/>
                <a:cs typeface="Candara"/>
                <a:sym typeface="Candara"/>
              </a:rPr>
              <a:t>Има процедури за грижа за ученици со телесна попреченост.</a:t>
            </a:r>
            <a:endParaRPr sz="1100"/>
          </a:p>
          <a:p>
            <a:pPr marL="266700" lvl="0" indent="-266700" algn="l" rtl="0">
              <a:lnSpc>
                <a:spcPct val="90000"/>
              </a:lnSpc>
              <a:spcBef>
                <a:spcPts val="1000"/>
              </a:spcBef>
              <a:spcAft>
                <a:spcPts val="0"/>
              </a:spcAft>
              <a:buClr>
                <a:schemeClr val="dk1"/>
              </a:buClr>
              <a:buSzPts val="1100"/>
              <a:buChar char="•"/>
            </a:pPr>
            <a:r>
              <a:rPr lang="en-US" sz="1100">
                <a:solidFill>
                  <a:schemeClr val="dk1"/>
                </a:solidFill>
                <a:latin typeface="Candara"/>
                <a:ea typeface="Candara"/>
                <a:cs typeface="Candara"/>
                <a:sym typeface="Candara"/>
              </a:rPr>
              <a:t>Во развојниот план ставен е акцент на инклузивноста и МИО.</a:t>
            </a:r>
            <a:endParaRPr sz="1100"/>
          </a:p>
          <a:p>
            <a:pPr marL="266700" lvl="0" indent="-266700" algn="l" rtl="0">
              <a:lnSpc>
                <a:spcPct val="90000"/>
              </a:lnSpc>
              <a:spcBef>
                <a:spcPts val="1000"/>
              </a:spcBef>
              <a:spcAft>
                <a:spcPts val="0"/>
              </a:spcAft>
              <a:buClr>
                <a:schemeClr val="dk1"/>
              </a:buClr>
              <a:buSzPts val="1100"/>
              <a:buChar char="•"/>
            </a:pPr>
            <a:r>
              <a:rPr lang="en-US" sz="1100">
                <a:solidFill>
                  <a:schemeClr val="dk1"/>
                </a:solidFill>
                <a:latin typeface="Candara"/>
                <a:ea typeface="Candara"/>
                <a:cs typeface="Candara"/>
                <a:sym typeface="Candara"/>
              </a:rPr>
              <a:t>Училиштето има непречан пристап до сите простории за децата со телесна попреченост.</a:t>
            </a:r>
            <a:endParaRPr sz="1100"/>
          </a:p>
          <a:p>
            <a:pPr marL="266700" lvl="0" indent="-266700" algn="l" rtl="0">
              <a:lnSpc>
                <a:spcPct val="90000"/>
              </a:lnSpc>
              <a:spcBef>
                <a:spcPts val="1000"/>
              </a:spcBef>
              <a:spcAft>
                <a:spcPts val="0"/>
              </a:spcAft>
              <a:buClr>
                <a:schemeClr val="dk1"/>
              </a:buClr>
              <a:buSzPts val="1100"/>
              <a:buChar char="•"/>
            </a:pPr>
            <a:r>
              <a:rPr lang="en-US" sz="1100">
                <a:solidFill>
                  <a:schemeClr val="dk1"/>
                </a:solidFill>
                <a:latin typeface="Candara"/>
                <a:ea typeface="Candara"/>
                <a:cs typeface="Candara"/>
                <a:sym typeface="Candara"/>
              </a:rPr>
              <a:t>Стручната служба е комплетирана за работа со ученици во инклузија.</a:t>
            </a:r>
            <a:endParaRPr sz="1100"/>
          </a:p>
          <a:p>
            <a:pPr marL="266700" lvl="0" indent="-266700" algn="l" rtl="0">
              <a:lnSpc>
                <a:spcPct val="90000"/>
              </a:lnSpc>
              <a:spcBef>
                <a:spcPts val="1000"/>
              </a:spcBef>
              <a:spcAft>
                <a:spcPts val="0"/>
              </a:spcAft>
              <a:buClr>
                <a:schemeClr val="dk1"/>
              </a:buClr>
              <a:buSzPts val="1100"/>
              <a:buChar char="•"/>
            </a:pPr>
            <a:r>
              <a:rPr lang="en-US" sz="1100">
                <a:solidFill>
                  <a:schemeClr val="dk1"/>
                </a:solidFill>
                <a:latin typeface="Candara"/>
                <a:ea typeface="Candara"/>
                <a:cs typeface="Candara"/>
                <a:sym typeface="Candara"/>
              </a:rPr>
              <a:t>Учениците со помош и поддршка од училиштето и од наставниците, учествуваат во различни манифестации и натпревари од различни области што се организираат во училиштето, на општинско, регионално, државно и меѓународно ниво;</a:t>
            </a:r>
            <a:endParaRPr sz="1100"/>
          </a:p>
          <a:p>
            <a:pPr marL="266700" lvl="0" indent="-266700" algn="l" rtl="0">
              <a:lnSpc>
                <a:spcPct val="90000"/>
              </a:lnSpc>
              <a:spcBef>
                <a:spcPts val="1000"/>
              </a:spcBef>
              <a:spcAft>
                <a:spcPts val="0"/>
              </a:spcAft>
              <a:buClr>
                <a:schemeClr val="dk1"/>
              </a:buClr>
              <a:buSzPts val="1100"/>
              <a:buChar char="•"/>
            </a:pPr>
            <a:r>
              <a:rPr lang="en-US" sz="1100">
                <a:solidFill>
                  <a:schemeClr val="dk1"/>
                </a:solidFill>
                <a:latin typeface="Candara"/>
                <a:ea typeface="Candara"/>
                <a:cs typeface="Candara"/>
                <a:sym typeface="Candara"/>
              </a:rPr>
              <a:t>Реализирање на проекти кои промовираат демократски постапки на однесување на учениците и почитување на различностите.</a:t>
            </a:r>
            <a:endParaRPr sz="1100"/>
          </a:p>
          <a:p>
            <a:pPr marL="266700" lvl="0" indent="-266700" algn="l" rtl="0">
              <a:lnSpc>
                <a:spcPct val="90000"/>
              </a:lnSpc>
              <a:spcBef>
                <a:spcPts val="1000"/>
              </a:spcBef>
              <a:spcAft>
                <a:spcPts val="0"/>
              </a:spcAft>
              <a:buClr>
                <a:schemeClr val="dk1"/>
              </a:buClr>
              <a:buSzPts val="1100"/>
              <a:buChar char="•"/>
            </a:pPr>
            <a:r>
              <a:rPr lang="en-US" sz="1100">
                <a:solidFill>
                  <a:schemeClr val="dk1"/>
                </a:solidFill>
                <a:latin typeface="Candara"/>
                <a:ea typeface="Candara"/>
                <a:cs typeface="Candara"/>
                <a:sym typeface="Candara"/>
              </a:rPr>
              <a:t>Успешна реализација на воннаставните активности;</a:t>
            </a:r>
            <a:r>
              <a:rPr lang="en-US" sz="1100">
                <a:solidFill>
                  <a:srgbClr val="000000"/>
                </a:solidFill>
                <a:latin typeface="Arial"/>
                <a:ea typeface="Arial"/>
                <a:cs typeface="Arial"/>
                <a:sym typeface="Arial"/>
              </a:rPr>
              <a:t>  </a:t>
            </a:r>
            <a:endParaRPr sz="1100">
              <a:solidFill>
                <a:srgbClr val="000000"/>
              </a:solidFill>
              <a:latin typeface="Arial"/>
              <a:ea typeface="Arial"/>
              <a:cs typeface="Arial"/>
              <a:sym typeface="Arial"/>
            </a:endParaRPr>
          </a:p>
          <a:p>
            <a:pPr marL="266700" lvl="0" indent="-266700" algn="l" rtl="0">
              <a:lnSpc>
                <a:spcPct val="90000"/>
              </a:lnSpc>
              <a:spcBef>
                <a:spcPts val="1000"/>
              </a:spcBef>
              <a:spcAft>
                <a:spcPts val="0"/>
              </a:spcAft>
              <a:buClr>
                <a:schemeClr val="dk1"/>
              </a:buClr>
              <a:buSzPts val="1100"/>
              <a:buChar char="•"/>
            </a:pPr>
            <a:r>
              <a:rPr lang="en-US" sz="1100">
                <a:solidFill>
                  <a:schemeClr val="dk1"/>
                </a:solidFill>
                <a:latin typeface="Candara"/>
                <a:ea typeface="Candara"/>
                <a:cs typeface="Candara"/>
                <a:sym typeface="Candara"/>
              </a:rPr>
              <a:t>Учество на натпревари од локално, регионално и државно ниво;</a:t>
            </a:r>
            <a:endParaRPr sz="1100"/>
          </a:p>
          <a:p>
            <a:pPr marL="266700" lvl="0" indent="-266700" algn="l" rtl="0">
              <a:lnSpc>
                <a:spcPct val="90000"/>
              </a:lnSpc>
              <a:spcBef>
                <a:spcPts val="1000"/>
              </a:spcBef>
              <a:spcAft>
                <a:spcPts val="0"/>
              </a:spcAft>
              <a:buClr>
                <a:schemeClr val="dk1"/>
              </a:buClr>
              <a:buSzPts val="1100"/>
              <a:buChar char="•"/>
            </a:pPr>
            <a:r>
              <a:rPr lang="en-US" sz="1100">
                <a:solidFill>
                  <a:schemeClr val="dk1"/>
                </a:solidFill>
                <a:latin typeface="Candara"/>
                <a:ea typeface="Candara"/>
                <a:cs typeface="Candara"/>
                <a:sym typeface="Candara"/>
              </a:rPr>
              <a:t>Можност наставниците да посетуваат различни семинари и обуки;</a:t>
            </a:r>
            <a:endParaRPr sz="1100"/>
          </a:p>
          <a:p>
            <a:pPr marL="266700" lvl="0" indent="-266700" algn="l" rtl="0">
              <a:lnSpc>
                <a:spcPct val="90000"/>
              </a:lnSpc>
              <a:spcBef>
                <a:spcPts val="1000"/>
              </a:spcBef>
              <a:spcAft>
                <a:spcPts val="0"/>
              </a:spcAft>
              <a:buClr>
                <a:schemeClr val="dk1"/>
              </a:buClr>
              <a:buSzPts val="1100"/>
              <a:buChar char="•"/>
            </a:pPr>
            <a:r>
              <a:rPr lang="en-US" sz="1100">
                <a:solidFill>
                  <a:schemeClr val="dk1"/>
                </a:solidFill>
                <a:latin typeface="Candara"/>
                <a:ea typeface="Candara"/>
                <a:cs typeface="Candara"/>
                <a:sym typeface="Candara"/>
              </a:rPr>
              <a:t>Можност наставниците да ги одбираат формите и методите на работа при реализација на наставта; </a:t>
            </a:r>
            <a:endParaRPr sz="1100"/>
          </a:p>
          <a:p>
            <a:pPr marL="266700" lvl="0" indent="-266700" algn="l" rtl="0">
              <a:lnSpc>
                <a:spcPct val="90000"/>
              </a:lnSpc>
              <a:spcBef>
                <a:spcPts val="1000"/>
              </a:spcBef>
              <a:spcAft>
                <a:spcPts val="0"/>
              </a:spcAft>
              <a:buClr>
                <a:schemeClr val="dk1"/>
              </a:buClr>
              <a:buSzPts val="1100"/>
              <a:buChar char="•"/>
            </a:pPr>
            <a:r>
              <a:rPr lang="en-US" sz="1100">
                <a:solidFill>
                  <a:schemeClr val="dk1"/>
                </a:solidFill>
                <a:latin typeface="Candara"/>
                <a:ea typeface="Candara"/>
                <a:cs typeface="Candara"/>
                <a:sym typeface="Candara"/>
              </a:rPr>
              <a:t>Спремност на наставниците за современа настава;</a:t>
            </a:r>
            <a:endParaRPr sz="1100"/>
          </a:p>
          <a:p>
            <a:pPr marL="266700" lvl="0" indent="-266700" algn="l" rtl="0">
              <a:lnSpc>
                <a:spcPct val="90000"/>
              </a:lnSpc>
              <a:spcBef>
                <a:spcPts val="1000"/>
              </a:spcBef>
              <a:spcAft>
                <a:spcPts val="0"/>
              </a:spcAft>
              <a:buClr>
                <a:schemeClr val="dk1"/>
              </a:buClr>
              <a:buSzPts val="1100"/>
              <a:buChar char="•"/>
            </a:pPr>
            <a:r>
              <a:rPr lang="en-US" sz="1100">
                <a:solidFill>
                  <a:schemeClr val="dk1"/>
                </a:solidFill>
                <a:latin typeface="Candara"/>
                <a:ea typeface="Candara"/>
                <a:cs typeface="Candara"/>
                <a:sym typeface="Candara"/>
              </a:rPr>
              <a:t>Изготвување на индивидуални образовни планови за учениците со ПОП.</a:t>
            </a:r>
            <a:endParaRPr sz="1100"/>
          </a:p>
          <a:p>
            <a:pPr marL="266700" lvl="0" indent="-266700" algn="l" rtl="0">
              <a:lnSpc>
                <a:spcPct val="90000"/>
              </a:lnSpc>
              <a:spcBef>
                <a:spcPts val="1000"/>
              </a:spcBef>
              <a:spcAft>
                <a:spcPts val="0"/>
              </a:spcAft>
              <a:buClr>
                <a:schemeClr val="dk1"/>
              </a:buClr>
              <a:buSzPts val="1100"/>
              <a:buChar char="•"/>
            </a:pPr>
            <a:r>
              <a:rPr lang="en-US" sz="1100">
                <a:solidFill>
                  <a:schemeClr val="dk1"/>
                </a:solidFill>
                <a:latin typeface="Candara"/>
                <a:ea typeface="Candara"/>
                <a:cs typeface="Candara"/>
                <a:sym typeface="Candara"/>
              </a:rPr>
              <a:t>Континуирано следење на постигнувањата на учениците и преземање активности за нивно подобрување;</a:t>
            </a:r>
            <a:endParaRPr/>
          </a:p>
          <a:p>
            <a:pPr marL="266700" lvl="0" indent="-196850" algn="l" rtl="0">
              <a:lnSpc>
                <a:spcPct val="90000"/>
              </a:lnSpc>
              <a:spcBef>
                <a:spcPts val="1000"/>
              </a:spcBef>
              <a:spcAft>
                <a:spcPts val="0"/>
              </a:spcAft>
              <a:buClr>
                <a:srgbClr val="3F3F3F"/>
              </a:buClr>
              <a:buSzPts val="1100"/>
              <a:buNone/>
            </a:pPr>
            <a:endParaRPr sz="1100"/>
          </a:p>
          <a:p>
            <a:pPr marL="266700" lvl="0" indent="-196850" algn="l" rtl="0">
              <a:lnSpc>
                <a:spcPct val="90000"/>
              </a:lnSpc>
              <a:spcBef>
                <a:spcPts val="1000"/>
              </a:spcBef>
              <a:spcAft>
                <a:spcPts val="0"/>
              </a:spcAft>
              <a:buClr>
                <a:srgbClr val="3F3F3F"/>
              </a:buClr>
              <a:buSzPts val="1100"/>
              <a:buNone/>
            </a:pPr>
            <a:endParaRPr sz="1100"/>
          </a:p>
        </p:txBody>
      </p:sp>
      <p:sp>
        <p:nvSpPr>
          <p:cNvPr id="414" name="Google Shape;414;p22"/>
          <p:cNvSpPr txBox="1">
            <a:spLocks noGrp="1"/>
          </p:cNvSpPr>
          <p:nvPr>
            <p:ph type="sldNum" idx="12"/>
          </p:nvPr>
        </p:nvSpPr>
        <p:spPr>
          <a:xfrm>
            <a:off x="11760000" y="6371351"/>
            <a:ext cx="432000" cy="432000"/>
          </a:xfrm>
          <a:prstGeom prst="rect">
            <a:avLst/>
          </a:prstGeom>
          <a:solidFill>
            <a:srgbClr val="0C0C0C"/>
          </a:solid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22</a:t>
            </a:fld>
            <a:endParaRPr/>
          </a:p>
        </p:txBody>
      </p:sp>
      <p:pic>
        <p:nvPicPr>
          <p:cNvPr id="415" name="Google Shape;415;p22" descr="https://i.pinimg.com/originals/45/c6/04/45c6040f52172c40d12618f81cb2e1cb.gif"/>
          <p:cNvPicPr preferRelativeResize="0"/>
          <p:nvPr/>
        </p:nvPicPr>
        <p:blipFill rotWithShape="1">
          <a:blip r:embed="rId3">
            <a:alphaModFix/>
          </a:blip>
          <a:srcRect/>
          <a:stretch/>
        </p:blipFill>
        <p:spPr>
          <a:xfrm>
            <a:off x="4842526" y="2993632"/>
            <a:ext cx="2449448" cy="1986039"/>
          </a:xfrm>
          <a:prstGeom prst="rect">
            <a:avLst/>
          </a:prstGeom>
          <a:noFill/>
          <a:ln>
            <a:noFill/>
          </a:ln>
        </p:spPr>
      </p:pic>
      <p:sp>
        <p:nvSpPr>
          <p:cNvPr id="416" name="Google Shape;416;p22"/>
          <p:cNvSpPr txBox="1">
            <a:spLocks noGrp="1"/>
          </p:cNvSpPr>
          <p:nvPr>
            <p:ph type="body" idx="5"/>
          </p:nvPr>
        </p:nvSpPr>
        <p:spPr>
          <a:xfrm>
            <a:off x="7349474" y="137160"/>
            <a:ext cx="4518293" cy="6666190"/>
          </a:xfrm>
          <a:prstGeom prst="rect">
            <a:avLst/>
          </a:prstGeom>
          <a:gradFill>
            <a:gsLst>
              <a:gs pos="0">
                <a:srgbClr val="D3F1BA"/>
              </a:gs>
              <a:gs pos="50000">
                <a:srgbClr val="CAECAB"/>
              </a:gs>
              <a:gs pos="100000">
                <a:srgbClr val="C3ED9D"/>
              </a:gs>
            </a:gsLst>
            <a:lin ang="5400000" scaled="0"/>
          </a:gradFill>
          <a:ln w="9525" cap="flat" cmpd="sng">
            <a:solidFill>
              <a:schemeClr val="accent3"/>
            </a:solidFill>
            <a:prstDash val="solid"/>
            <a:miter lim="800000"/>
            <a:headEnd type="none" w="sm" len="sm"/>
            <a:tailEnd type="none" w="sm" len="sm"/>
          </a:ln>
        </p:spPr>
        <p:txBody>
          <a:bodyPr spcFirstLastPara="1" wrap="square" lIns="0" tIns="0" rIns="0" bIns="0" anchor="t" anchorCtr="0">
            <a:noAutofit/>
          </a:bodyPr>
          <a:lstStyle/>
          <a:p>
            <a:pPr marL="266700" lvl="0" indent="-266700" algn="l" rtl="0">
              <a:lnSpc>
                <a:spcPct val="100000"/>
              </a:lnSpc>
              <a:spcBef>
                <a:spcPts val="0"/>
              </a:spcBef>
              <a:spcAft>
                <a:spcPts val="0"/>
              </a:spcAft>
              <a:buClr>
                <a:schemeClr val="dk1"/>
              </a:buClr>
              <a:buSzPts val="1100"/>
              <a:buChar char="•"/>
            </a:pPr>
            <a:r>
              <a:rPr lang="en-US" sz="1100">
                <a:solidFill>
                  <a:schemeClr val="dk1"/>
                </a:solidFill>
                <a:latin typeface="Candara"/>
                <a:ea typeface="Candara"/>
                <a:cs typeface="Candara"/>
                <a:sym typeface="Candara"/>
              </a:rPr>
              <a:t>Навремено известување на родителите за напредокот на учениците, но и за нередовноста и поведението;</a:t>
            </a:r>
            <a:endParaRPr/>
          </a:p>
          <a:p>
            <a:pPr marL="266700" lvl="0" indent="-266700" algn="l" rtl="0">
              <a:lnSpc>
                <a:spcPct val="100000"/>
              </a:lnSpc>
              <a:spcBef>
                <a:spcPts val="1000"/>
              </a:spcBef>
              <a:spcAft>
                <a:spcPts val="0"/>
              </a:spcAft>
              <a:buClr>
                <a:schemeClr val="dk1"/>
              </a:buClr>
              <a:buSzPts val="1100"/>
              <a:buChar char="•"/>
            </a:pPr>
            <a:r>
              <a:rPr lang="en-US" sz="1100">
                <a:solidFill>
                  <a:schemeClr val="dk1"/>
                </a:solidFill>
                <a:latin typeface="Candara"/>
                <a:ea typeface="Candara"/>
                <a:cs typeface="Candara"/>
                <a:sym typeface="Candara"/>
              </a:rPr>
              <a:t>Училишниот простор е безбеден за изведување настава;</a:t>
            </a:r>
            <a:endParaRPr sz="1100"/>
          </a:p>
          <a:p>
            <a:pPr marL="266700" lvl="0" indent="-266700" algn="l" rtl="0">
              <a:lnSpc>
                <a:spcPct val="100000"/>
              </a:lnSpc>
              <a:spcBef>
                <a:spcPts val="1000"/>
              </a:spcBef>
              <a:spcAft>
                <a:spcPts val="0"/>
              </a:spcAft>
              <a:buClr>
                <a:schemeClr val="dk1"/>
              </a:buClr>
              <a:buSzPts val="1100"/>
              <a:buChar char="•"/>
            </a:pPr>
            <a:r>
              <a:rPr lang="en-US" sz="1100">
                <a:solidFill>
                  <a:schemeClr val="dk1"/>
                </a:solidFill>
                <a:latin typeface="Candara"/>
                <a:ea typeface="Candara"/>
                <a:cs typeface="Candara"/>
                <a:sym typeface="Candara"/>
              </a:rPr>
              <a:t>Училиштето има позитивен однос кон  децата со посебни потреби и се работи на нивно прифаќање, прилагодување, поддршка на нивниот разој и школско напредување;</a:t>
            </a:r>
            <a:endParaRPr sz="1100"/>
          </a:p>
          <a:p>
            <a:pPr marL="266700" lvl="0" indent="-266700" algn="l" rtl="0">
              <a:lnSpc>
                <a:spcPct val="100000"/>
              </a:lnSpc>
              <a:spcBef>
                <a:spcPts val="1000"/>
              </a:spcBef>
              <a:spcAft>
                <a:spcPts val="0"/>
              </a:spcAft>
              <a:buClr>
                <a:schemeClr val="dk1"/>
              </a:buClr>
              <a:buSzPts val="1100"/>
              <a:buChar char="•"/>
            </a:pPr>
            <a:r>
              <a:rPr lang="en-US" sz="1100">
                <a:solidFill>
                  <a:schemeClr val="dk1"/>
                </a:solidFill>
                <a:latin typeface="Candara"/>
                <a:ea typeface="Candara"/>
                <a:cs typeface="Candara"/>
                <a:sym typeface="Candara"/>
              </a:rPr>
              <a:t>Во училиштето е забранета употреба на дрога и алкохол и не се пуши во училишниот простор  и учениците се информираат за штетноста од алкохолот, дрогата и пушењето;</a:t>
            </a:r>
            <a:endParaRPr sz="1100"/>
          </a:p>
          <a:p>
            <a:pPr marL="266700" lvl="0" indent="-266700" algn="l" rtl="0">
              <a:lnSpc>
                <a:spcPct val="100000"/>
              </a:lnSpc>
              <a:spcBef>
                <a:spcPts val="1000"/>
              </a:spcBef>
              <a:spcAft>
                <a:spcPts val="0"/>
              </a:spcAft>
              <a:buClr>
                <a:schemeClr val="dk1"/>
              </a:buClr>
              <a:buSzPts val="1100"/>
              <a:buChar char="•"/>
            </a:pPr>
            <a:r>
              <a:rPr lang="en-US" sz="1100">
                <a:solidFill>
                  <a:schemeClr val="dk1"/>
                </a:solidFill>
                <a:latin typeface="Candara"/>
                <a:ea typeface="Candara"/>
                <a:cs typeface="Candara"/>
                <a:sym typeface="Candara"/>
              </a:rPr>
              <a:t>Учениците со емоционални потешкотии (лични проблеми, проблеми во семејството, проблеми во односите со професорите итн.) може да побараат помош во училиштето;</a:t>
            </a:r>
            <a:endParaRPr sz="1100"/>
          </a:p>
          <a:p>
            <a:pPr marL="266700" lvl="0" indent="-266700" algn="l" rtl="0">
              <a:lnSpc>
                <a:spcPct val="100000"/>
              </a:lnSpc>
              <a:spcBef>
                <a:spcPts val="1000"/>
              </a:spcBef>
              <a:spcAft>
                <a:spcPts val="0"/>
              </a:spcAft>
              <a:buClr>
                <a:schemeClr val="dk1"/>
              </a:buClr>
              <a:buSzPts val="1100"/>
              <a:buChar char="•"/>
            </a:pPr>
            <a:r>
              <a:rPr lang="en-US" sz="1100">
                <a:solidFill>
                  <a:schemeClr val="dk1"/>
                </a:solidFill>
                <a:latin typeface="Candara"/>
                <a:ea typeface="Candara"/>
                <a:cs typeface="Candara"/>
                <a:sym typeface="Candara"/>
              </a:rPr>
              <a:t>Во училиштето се води целосна евиденција за постигнувањата, редовноста и поведението на учениците;</a:t>
            </a:r>
            <a:endParaRPr sz="1100"/>
          </a:p>
          <a:p>
            <a:pPr marL="266700" lvl="0" indent="-266700" algn="l" rtl="0">
              <a:lnSpc>
                <a:spcPct val="100000"/>
              </a:lnSpc>
              <a:spcBef>
                <a:spcPts val="1000"/>
              </a:spcBef>
              <a:spcAft>
                <a:spcPts val="0"/>
              </a:spcAft>
              <a:buClr>
                <a:schemeClr val="dk1"/>
              </a:buClr>
              <a:buSzPts val="1100"/>
              <a:buChar char="•"/>
            </a:pPr>
            <a:r>
              <a:rPr lang="en-US" sz="1100">
                <a:solidFill>
                  <a:schemeClr val="dk1"/>
                </a:solidFill>
                <a:latin typeface="Candara"/>
                <a:ea typeface="Candara"/>
                <a:cs typeface="Candara"/>
                <a:sym typeface="Candara"/>
              </a:rPr>
              <a:t>Во училиштето учениците добиваат совети за однесувањето во училиштето и надвор од него како и справување со конфликтни ситуации.</a:t>
            </a:r>
            <a:endParaRPr sz="1100"/>
          </a:p>
          <a:p>
            <a:pPr marL="266700" lvl="0" indent="-266700" algn="l" rtl="0">
              <a:lnSpc>
                <a:spcPct val="100000"/>
              </a:lnSpc>
              <a:spcBef>
                <a:spcPts val="1000"/>
              </a:spcBef>
              <a:spcAft>
                <a:spcPts val="0"/>
              </a:spcAft>
              <a:buClr>
                <a:schemeClr val="dk1"/>
              </a:buClr>
              <a:buSzPts val="1100"/>
              <a:buChar char="•"/>
            </a:pPr>
            <a:r>
              <a:rPr lang="en-US" sz="1100">
                <a:solidFill>
                  <a:schemeClr val="dk1"/>
                </a:solidFill>
                <a:latin typeface="Candara"/>
                <a:ea typeface="Candara"/>
                <a:cs typeface="Candara"/>
                <a:sym typeface="Candara"/>
              </a:rPr>
              <a:t>Училиштето ги подобрува материјално техничките услови за работа;</a:t>
            </a:r>
            <a:endParaRPr sz="1100"/>
          </a:p>
          <a:p>
            <a:pPr marL="266700" lvl="0" indent="-266700" algn="l" rtl="0">
              <a:lnSpc>
                <a:spcPct val="100000"/>
              </a:lnSpc>
              <a:spcBef>
                <a:spcPts val="1000"/>
              </a:spcBef>
              <a:spcAft>
                <a:spcPts val="0"/>
              </a:spcAft>
              <a:buClr>
                <a:schemeClr val="dk1"/>
              </a:buClr>
              <a:buSzPts val="1100"/>
              <a:buChar char="•"/>
            </a:pPr>
            <a:r>
              <a:rPr lang="en-US" sz="1100">
                <a:solidFill>
                  <a:schemeClr val="dk1"/>
                </a:solidFill>
                <a:latin typeface="Candara"/>
                <a:ea typeface="Candara"/>
                <a:cs typeface="Candara"/>
                <a:sym typeface="Candara"/>
              </a:rPr>
              <a:t>Училиштето ги опремува училниците со потребната опрема и нагледни средстава;</a:t>
            </a:r>
            <a:endParaRPr sz="1100"/>
          </a:p>
          <a:p>
            <a:pPr marL="266700" lvl="0" indent="-266700" algn="l" rtl="0">
              <a:lnSpc>
                <a:spcPct val="100000"/>
              </a:lnSpc>
              <a:spcBef>
                <a:spcPts val="1000"/>
              </a:spcBef>
              <a:spcAft>
                <a:spcPts val="0"/>
              </a:spcAft>
              <a:buClr>
                <a:schemeClr val="dk1"/>
              </a:buClr>
              <a:buSzPts val="1100"/>
              <a:buChar char="•"/>
            </a:pPr>
            <a:r>
              <a:rPr lang="en-US" sz="1100">
                <a:solidFill>
                  <a:schemeClr val="dk1"/>
                </a:solidFill>
                <a:latin typeface="Candara"/>
                <a:ea typeface="Candara"/>
                <a:cs typeface="Candara"/>
                <a:sym typeface="Candara"/>
              </a:rPr>
              <a:t>Висок е процентот на ученици со примерно поведение;</a:t>
            </a:r>
            <a:endParaRPr sz="1100"/>
          </a:p>
          <a:p>
            <a:pPr marL="266700" lvl="0" indent="-266700" algn="l" rtl="0">
              <a:lnSpc>
                <a:spcPct val="100000"/>
              </a:lnSpc>
              <a:spcBef>
                <a:spcPts val="1000"/>
              </a:spcBef>
              <a:spcAft>
                <a:spcPts val="0"/>
              </a:spcAft>
              <a:buClr>
                <a:schemeClr val="dk1"/>
              </a:buClr>
              <a:buSzPts val="1100"/>
              <a:buChar char="•"/>
            </a:pPr>
            <a:r>
              <a:rPr lang="en-US" sz="1100">
                <a:solidFill>
                  <a:schemeClr val="dk1"/>
                </a:solidFill>
                <a:latin typeface="Candara"/>
                <a:ea typeface="Candara"/>
                <a:cs typeface="Candara"/>
                <a:sym typeface="Candara"/>
              </a:rPr>
              <a:t>На училиштето му се важни постигањата на учениците и истите ги истакнува на видно место;</a:t>
            </a:r>
            <a:endParaRPr sz="1100"/>
          </a:p>
          <a:p>
            <a:pPr marL="266700" lvl="0" indent="-266700" algn="l" rtl="0">
              <a:lnSpc>
                <a:spcPct val="100000"/>
              </a:lnSpc>
              <a:spcBef>
                <a:spcPts val="1000"/>
              </a:spcBef>
              <a:spcAft>
                <a:spcPts val="0"/>
              </a:spcAft>
              <a:buClr>
                <a:schemeClr val="dk1"/>
              </a:buClr>
              <a:buSzPts val="1100"/>
              <a:buChar char="•"/>
            </a:pPr>
            <a:r>
              <a:rPr lang="en-US" sz="1100">
                <a:solidFill>
                  <a:schemeClr val="dk1"/>
                </a:solidFill>
                <a:latin typeface="Candara"/>
                <a:ea typeface="Candara"/>
                <a:cs typeface="Candara"/>
                <a:sym typeface="Candara"/>
              </a:rPr>
              <a:t>Училиштето активно работи на промоцијата;</a:t>
            </a:r>
            <a:endParaRPr sz="1100"/>
          </a:p>
          <a:p>
            <a:pPr marL="266700" lvl="0" indent="-266700" algn="l" rtl="0">
              <a:lnSpc>
                <a:spcPct val="100000"/>
              </a:lnSpc>
              <a:spcBef>
                <a:spcPts val="1000"/>
              </a:spcBef>
              <a:spcAft>
                <a:spcPts val="0"/>
              </a:spcAft>
              <a:buClr>
                <a:schemeClr val="dk1"/>
              </a:buClr>
              <a:buSzPts val="1100"/>
              <a:buChar char="•"/>
            </a:pPr>
            <a:r>
              <a:rPr lang="en-US" sz="1100">
                <a:solidFill>
                  <a:schemeClr val="dk1"/>
                </a:solidFill>
                <a:latin typeface="Candara"/>
                <a:ea typeface="Candara"/>
                <a:cs typeface="Candara"/>
                <a:sym typeface="Candara"/>
              </a:rPr>
              <a:t>Учениците ги знаат своите права;</a:t>
            </a:r>
            <a:endParaRPr sz="1100"/>
          </a:p>
          <a:p>
            <a:pPr marL="266700" lvl="0" indent="-266700" algn="l" rtl="0">
              <a:lnSpc>
                <a:spcPct val="100000"/>
              </a:lnSpc>
              <a:spcBef>
                <a:spcPts val="1000"/>
              </a:spcBef>
              <a:spcAft>
                <a:spcPts val="0"/>
              </a:spcAft>
              <a:buClr>
                <a:schemeClr val="dk1"/>
              </a:buClr>
              <a:buSzPts val="1100"/>
              <a:buChar char="•"/>
            </a:pPr>
            <a:r>
              <a:rPr lang="en-US" sz="1100">
                <a:solidFill>
                  <a:schemeClr val="dk1"/>
                </a:solidFill>
                <a:latin typeface="Candara"/>
                <a:ea typeface="Candara"/>
                <a:cs typeface="Candara"/>
                <a:sym typeface="Candara"/>
              </a:rPr>
              <a:t>Училиштето е инклузивно;</a:t>
            </a:r>
            <a:endParaRPr sz="1100"/>
          </a:p>
          <a:p>
            <a:pPr marL="266700" lvl="0" indent="-266700" algn="l" rtl="0">
              <a:lnSpc>
                <a:spcPct val="100000"/>
              </a:lnSpc>
              <a:spcBef>
                <a:spcPts val="1000"/>
              </a:spcBef>
              <a:spcAft>
                <a:spcPts val="0"/>
              </a:spcAft>
              <a:buClr>
                <a:schemeClr val="dk1"/>
              </a:buClr>
              <a:buSzPts val="1100"/>
              <a:buChar char="•"/>
            </a:pPr>
            <a:r>
              <a:rPr lang="en-US" sz="1100">
                <a:solidFill>
                  <a:schemeClr val="dk1"/>
                </a:solidFill>
                <a:latin typeface="Candara"/>
                <a:ea typeface="Candara"/>
                <a:cs typeface="Candara"/>
                <a:sym typeface="Candara"/>
              </a:rPr>
              <a:t>Училиштето го негува мултикултурализмот и ги прифаќа  различностите.</a:t>
            </a:r>
            <a:endParaRPr sz="11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p23"/>
          <p:cNvSpPr txBox="1">
            <a:spLocks noGrp="1"/>
          </p:cNvSpPr>
          <p:nvPr>
            <p:ph type="title"/>
          </p:nvPr>
        </p:nvSpPr>
        <p:spPr>
          <a:xfrm>
            <a:off x="7139448" y="610161"/>
            <a:ext cx="2082384" cy="4320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rgbClr val="3F3F3F"/>
              </a:buClr>
              <a:buSzPts val="2800"/>
              <a:buFont typeface="Corbel"/>
              <a:buNone/>
            </a:pPr>
            <a:r>
              <a:rPr lang="en-US" sz="2800"/>
              <a:t>ЈАКИ СТРАНИ</a:t>
            </a:r>
            <a:endParaRPr sz="2800"/>
          </a:p>
        </p:txBody>
      </p:sp>
      <p:cxnSp>
        <p:nvCxnSpPr>
          <p:cNvPr id="422" name="Google Shape;422;p23"/>
          <p:cNvCxnSpPr/>
          <p:nvPr/>
        </p:nvCxnSpPr>
        <p:spPr>
          <a:xfrm>
            <a:off x="6096000" y="2363035"/>
            <a:ext cx="0" cy="2411330"/>
          </a:xfrm>
          <a:prstGeom prst="straightConnector1">
            <a:avLst/>
          </a:prstGeom>
          <a:noFill/>
          <a:ln w="9525" cap="flat" cmpd="sng">
            <a:solidFill>
              <a:srgbClr val="F2F2F2"/>
            </a:solidFill>
            <a:prstDash val="solid"/>
            <a:miter lim="800000"/>
            <a:headEnd type="none" w="sm" len="sm"/>
            <a:tailEnd type="none" w="sm" len="sm"/>
          </a:ln>
        </p:spPr>
      </p:cxnSp>
      <p:sp>
        <p:nvSpPr>
          <p:cNvPr id="423" name="Google Shape;423;p23"/>
          <p:cNvSpPr/>
          <p:nvPr/>
        </p:nvSpPr>
        <p:spPr>
          <a:xfrm>
            <a:off x="6299887" y="2100317"/>
            <a:ext cx="1984175" cy="114824"/>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ndara"/>
              <a:ea typeface="Candara"/>
              <a:cs typeface="Candara"/>
              <a:sym typeface="Candara"/>
            </a:endParaRPr>
          </a:p>
        </p:txBody>
      </p:sp>
      <p:sp>
        <p:nvSpPr>
          <p:cNvPr id="424" name="Google Shape;424;p23"/>
          <p:cNvSpPr txBox="1">
            <a:spLocks noGrp="1"/>
          </p:cNvSpPr>
          <p:nvPr>
            <p:ph type="body" idx="5"/>
          </p:nvPr>
        </p:nvSpPr>
        <p:spPr>
          <a:xfrm>
            <a:off x="0" y="0"/>
            <a:ext cx="4709160" cy="6803350"/>
          </a:xfrm>
          <a:prstGeom prst="rect">
            <a:avLst/>
          </a:prstGeom>
          <a:gradFill>
            <a:gsLst>
              <a:gs pos="0">
                <a:srgbClr val="D3F1BA"/>
              </a:gs>
              <a:gs pos="50000">
                <a:srgbClr val="CAECAB"/>
              </a:gs>
              <a:gs pos="100000">
                <a:srgbClr val="C3ED9D"/>
              </a:gs>
            </a:gsLst>
            <a:lin ang="5400000" scaled="0"/>
          </a:gradFill>
          <a:ln w="9525" cap="flat" cmpd="sng">
            <a:solidFill>
              <a:schemeClr val="accent3"/>
            </a:solidFill>
            <a:prstDash val="solid"/>
            <a:miter lim="800000"/>
            <a:headEnd type="none" w="sm" len="sm"/>
            <a:tailEnd type="none" w="sm" len="sm"/>
          </a:ln>
        </p:spPr>
        <p:txBody>
          <a:bodyPr spcFirstLastPara="1" wrap="square" lIns="0" tIns="0" rIns="0" bIns="0" anchor="t" anchorCtr="0">
            <a:noAutofit/>
          </a:bodyPr>
          <a:lstStyle/>
          <a:p>
            <a:pPr marL="266700" lvl="0" indent="-266700" algn="l" rtl="0">
              <a:lnSpc>
                <a:spcPct val="100000"/>
              </a:lnSpc>
              <a:spcBef>
                <a:spcPts val="0"/>
              </a:spcBef>
              <a:spcAft>
                <a:spcPts val="0"/>
              </a:spcAft>
              <a:buClr>
                <a:schemeClr val="dk1"/>
              </a:buClr>
              <a:buSzPts val="1100"/>
              <a:buChar char="•"/>
            </a:pPr>
            <a:r>
              <a:rPr lang="en-US" sz="1100" b="1">
                <a:solidFill>
                  <a:schemeClr val="dk1"/>
                </a:solidFill>
                <a:latin typeface="Candara"/>
                <a:ea typeface="Candara"/>
                <a:cs typeface="Candara"/>
                <a:sym typeface="Candara"/>
              </a:rPr>
              <a:t>Настават ја реализираат стручни и компетентни наставници;</a:t>
            </a:r>
            <a:endParaRPr sz="1100" b="1"/>
          </a:p>
          <a:p>
            <a:pPr marL="266700" lvl="0" indent="-266700" algn="l" rtl="0">
              <a:lnSpc>
                <a:spcPct val="100000"/>
              </a:lnSpc>
              <a:spcBef>
                <a:spcPts val="1000"/>
              </a:spcBef>
              <a:spcAft>
                <a:spcPts val="0"/>
              </a:spcAft>
              <a:buClr>
                <a:schemeClr val="dk1"/>
              </a:buClr>
              <a:buSzPts val="1100"/>
              <a:buChar char="•"/>
            </a:pPr>
            <a:r>
              <a:rPr lang="en-US" sz="1100" b="1">
                <a:solidFill>
                  <a:schemeClr val="dk1"/>
                </a:solidFill>
                <a:latin typeface="Candara"/>
                <a:ea typeface="Candara"/>
                <a:cs typeface="Candara"/>
                <a:sym typeface="Candara"/>
              </a:rPr>
              <a:t>Стручната служба им дава поддршка на наставниците во реализација  на сите фази од воспитнообразовниот процес;</a:t>
            </a:r>
            <a:endParaRPr sz="1100" b="1"/>
          </a:p>
          <a:p>
            <a:pPr marL="266700" lvl="0" indent="-266700" algn="l" rtl="0">
              <a:lnSpc>
                <a:spcPct val="100000"/>
              </a:lnSpc>
              <a:spcBef>
                <a:spcPts val="1000"/>
              </a:spcBef>
              <a:spcAft>
                <a:spcPts val="0"/>
              </a:spcAft>
              <a:buClr>
                <a:schemeClr val="dk1"/>
              </a:buClr>
              <a:buSzPts val="1100"/>
              <a:buChar char="•"/>
            </a:pPr>
            <a:r>
              <a:rPr lang="en-US" sz="1100" b="1">
                <a:solidFill>
                  <a:schemeClr val="dk1"/>
                </a:solidFill>
                <a:latin typeface="Candara"/>
                <a:ea typeface="Candara"/>
                <a:cs typeface="Candara"/>
                <a:sym typeface="Candara"/>
              </a:rPr>
              <a:t>Училиштето им обезбедува на наставниците, стручната служба и другите вработени различни обуки;</a:t>
            </a:r>
            <a:endParaRPr sz="1100" b="1"/>
          </a:p>
          <a:p>
            <a:pPr marL="266700" lvl="0" indent="-266700" algn="l" rtl="0">
              <a:lnSpc>
                <a:spcPct val="100000"/>
              </a:lnSpc>
              <a:spcBef>
                <a:spcPts val="1000"/>
              </a:spcBef>
              <a:spcAft>
                <a:spcPts val="0"/>
              </a:spcAft>
              <a:buClr>
                <a:schemeClr val="dk1"/>
              </a:buClr>
              <a:buSzPts val="1100"/>
              <a:buChar char="•"/>
            </a:pPr>
            <a:r>
              <a:rPr lang="en-US" sz="1100" b="1">
                <a:solidFill>
                  <a:schemeClr val="dk1"/>
                </a:solidFill>
                <a:latin typeface="Candara"/>
                <a:ea typeface="Candara"/>
                <a:cs typeface="Candara"/>
                <a:sym typeface="Candara"/>
              </a:rPr>
              <a:t>Менторите го следат и подучуваат приправникот;</a:t>
            </a:r>
            <a:endParaRPr sz="1100" b="1"/>
          </a:p>
          <a:p>
            <a:pPr marL="266700" lvl="0" indent="-266700" algn="l" rtl="0">
              <a:lnSpc>
                <a:spcPct val="100000"/>
              </a:lnSpc>
              <a:spcBef>
                <a:spcPts val="1000"/>
              </a:spcBef>
              <a:spcAft>
                <a:spcPts val="0"/>
              </a:spcAft>
              <a:buClr>
                <a:schemeClr val="dk1"/>
              </a:buClr>
              <a:buSzPts val="1100"/>
              <a:buChar char="•"/>
            </a:pPr>
            <a:r>
              <a:rPr lang="en-US" sz="1100" b="1">
                <a:solidFill>
                  <a:schemeClr val="dk1"/>
                </a:solidFill>
                <a:latin typeface="Candara"/>
                <a:ea typeface="Candara"/>
                <a:cs typeface="Candara"/>
                <a:sym typeface="Candara"/>
              </a:rPr>
              <a:t>Училишниот одбор е конституиран согласно  законот и статутот на училиштето;</a:t>
            </a:r>
            <a:endParaRPr/>
          </a:p>
          <a:p>
            <a:pPr marL="266700" lvl="0" indent="-266700" algn="l" rtl="0">
              <a:lnSpc>
                <a:spcPct val="100000"/>
              </a:lnSpc>
              <a:spcBef>
                <a:spcPts val="1000"/>
              </a:spcBef>
              <a:spcAft>
                <a:spcPts val="0"/>
              </a:spcAft>
              <a:buClr>
                <a:schemeClr val="dk1"/>
              </a:buClr>
              <a:buSzPts val="1100"/>
              <a:buChar char="•"/>
            </a:pPr>
            <a:r>
              <a:rPr lang="en-US" sz="1100" b="1">
                <a:solidFill>
                  <a:schemeClr val="dk1"/>
                </a:solidFill>
                <a:latin typeface="Candara"/>
                <a:ea typeface="Candara"/>
                <a:cs typeface="Candara"/>
                <a:sym typeface="Candara"/>
              </a:rPr>
              <a:t>Училишниот одбор има воспоставено партнерски однос со раководниот орган и другите училишни структури;</a:t>
            </a:r>
            <a:endParaRPr sz="1100" b="1"/>
          </a:p>
          <a:p>
            <a:pPr marL="266700" lvl="0" indent="-266700" algn="l" rtl="0">
              <a:lnSpc>
                <a:spcPct val="100000"/>
              </a:lnSpc>
              <a:spcBef>
                <a:spcPts val="1000"/>
              </a:spcBef>
              <a:spcAft>
                <a:spcPts val="0"/>
              </a:spcAft>
              <a:buClr>
                <a:schemeClr val="dk1"/>
              </a:buClr>
              <a:buSzPts val="1100"/>
              <a:buChar char="•"/>
            </a:pPr>
            <a:r>
              <a:rPr lang="en-US" sz="1100" b="1">
                <a:solidFill>
                  <a:schemeClr val="dk1"/>
                </a:solidFill>
                <a:latin typeface="Candara"/>
                <a:ea typeface="Candara"/>
                <a:cs typeface="Candara"/>
                <a:sym typeface="Candara"/>
              </a:rPr>
              <a:t>Директорот има јасна визија за развојот на училиштето, а со тоа се запознати сите чинители во животот на училиштето;</a:t>
            </a:r>
            <a:endParaRPr/>
          </a:p>
          <a:p>
            <a:pPr marL="266700" lvl="0" indent="-266700" algn="l" rtl="0">
              <a:lnSpc>
                <a:spcPct val="100000"/>
              </a:lnSpc>
              <a:spcBef>
                <a:spcPts val="1000"/>
              </a:spcBef>
              <a:spcAft>
                <a:spcPts val="0"/>
              </a:spcAft>
              <a:buClr>
                <a:schemeClr val="dk1"/>
              </a:buClr>
              <a:buSzPts val="1100"/>
              <a:buChar char="•"/>
            </a:pPr>
            <a:r>
              <a:rPr lang="en-US" sz="1100" b="1">
                <a:solidFill>
                  <a:schemeClr val="dk1"/>
                </a:solidFill>
                <a:latin typeface="Candara"/>
                <a:ea typeface="Candara"/>
                <a:cs typeface="Candara"/>
                <a:sym typeface="Candara"/>
              </a:rPr>
              <a:t>Директорот објективно го оценува работењето на вработените, го вреднува нивниот придонес во тимската работа и ја промовира добрата практика што постои во училиштето;</a:t>
            </a:r>
            <a:endParaRPr/>
          </a:p>
          <a:p>
            <a:pPr marL="266700" lvl="0" indent="-266700" algn="l" rtl="0">
              <a:lnSpc>
                <a:spcPct val="100000"/>
              </a:lnSpc>
              <a:spcBef>
                <a:spcPts val="1000"/>
              </a:spcBef>
              <a:spcAft>
                <a:spcPts val="0"/>
              </a:spcAft>
              <a:buClr>
                <a:schemeClr val="dk1"/>
              </a:buClr>
              <a:buSzPts val="1100"/>
              <a:buChar char="•"/>
            </a:pPr>
            <a:r>
              <a:rPr lang="en-US" sz="1100" b="1">
                <a:solidFill>
                  <a:schemeClr val="dk1"/>
                </a:solidFill>
                <a:latin typeface="Candara"/>
                <a:ea typeface="Candara"/>
                <a:cs typeface="Candara"/>
                <a:sym typeface="Candara"/>
              </a:rPr>
              <a:t>Воспоставува продуктивни партнерства и во пошироката заедница, како и партнерства на активности за МИО;</a:t>
            </a:r>
            <a:endParaRPr/>
          </a:p>
          <a:p>
            <a:pPr marL="266700" lvl="0" indent="-266700" algn="l" rtl="0">
              <a:lnSpc>
                <a:spcPct val="100000"/>
              </a:lnSpc>
              <a:spcBef>
                <a:spcPts val="1000"/>
              </a:spcBef>
              <a:spcAft>
                <a:spcPts val="0"/>
              </a:spcAft>
              <a:buClr>
                <a:schemeClr val="dk1"/>
              </a:buClr>
              <a:buSzPts val="1100"/>
              <a:buChar char="•"/>
            </a:pPr>
            <a:r>
              <a:rPr lang="en-US" sz="1100" b="1">
                <a:solidFill>
                  <a:schemeClr val="dk1"/>
                </a:solidFill>
                <a:latin typeface="Candara"/>
                <a:ea typeface="Candara"/>
                <a:cs typeface="Candara"/>
                <a:sym typeface="Candara"/>
              </a:rPr>
              <a:t>Успешно ги имплементира во училиштето промените во образовниот систем;</a:t>
            </a:r>
            <a:endParaRPr/>
          </a:p>
          <a:p>
            <a:pPr marL="266700" lvl="0" indent="-266700" algn="l" rtl="0">
              <a:lnSpc>
                <a:spcPct val="100000"/>
              </a:lnSpc>
              <a:spcBef>
                <a:spcPts val="1000"/>
              </a:spcBef>
              <a:spcAft>
                <a:spcPts val="0"/>
              </a:spcAft>
              <a:buClr>
                <a:schemeClr val="dk1"/>
              </a:buClr>
              <a:buSzPts val="1100"/>
              <a:buChar char="•"/>
            </a:pPr>
            <a:r>
              <a:rPr lang="en-US" sz="1100" b="1">
                <a:solidFill>
                  <a:schemeClr val="dk1"/>
                </a:solidFill>
                <a:latin typeface="Candara"/>
                <a:ea typeface="Candara"/>
                <a:cs typeface="Candara"/>
                <a:sym typeface="Candara"/>
              </a:rPr>
              <a:t>Отворен за разговор, прифаќање на иницијативи и предлози од учениците и родителите;</a:t>
            </a:r>
            <a:endParaRPr/>
          </a:p>
          <a:p>
            <a:pPr marL="266700" lvl="0" indent="-266700" algn="l" rtl="0">
              <a:lnSpc>
                <a:spcPct val="100000"/>
              </a:lnSpc>
              <a:spcBef>
                <a:spcPts val="1000"/>
              </a:spcBef>
              <a:spcAft>
                <a:spcPts val="0"/>
              </a:spcAft>
              <a:buClr>
                <a:schemeClr val="dk1"/>
              </a:buClr>
              <a:buSzPts val="1100"/>
              <a:buChar char="•"/>
            </a:pPr>
            <a:r>
              <a:rPr lang="en-US" sz="1100" b="1">
                <a:solidFill>
                  <a:schemeClr val="dk1"/>
                </a:solidFill>
                <a:latin typeface="Candara"/>
                <a:ea typeface="Candara"/>
                <a:cs typeface="Candara"/>
                <a:sym typeface="Candara"/>
              </a:rPr>
              <a:t>Се залага за обезбедување на квалитет и унапредување на воспитно-образовната работа.</a:t>
            </a:r>
            <a:endParaRPr sz="1100" b="1"/>
          </a:p>
          <a:p>
            <a:pPr marL="266700" lvl="0" indent="-266700" algn="l" rtl="0">
              <a:lnSpc>
                <a:spcPct val="90000"/>
              </a:lnSpc>
              <a:spcBef>
                <a:spcPts val="1000"/>
              </a:spcBef>
              <a:spcAft>
                <a:spcPts val="0"/>
              </a:spcAft>
              <a:buClr>
                <a:schemeClr val="dk1"/>
              </a:buClr>
              <a:buSzPts val="1100"/>
              <a:buChar char="•"/>
            </a:pPr>
            <a:r>
              <a:rPr lang="en-US" sz="1100" b="1">
                <a:solidFill>
                  <a:schemeClr val="dk1"/>
                </a:solidFill>
                <a:latin typeface="Candara"/>
                <a:ea typeface="Candara"/>
                <a:cs typeface="Candara"/>
                <a:sym typeface="Candara"/>
              </a:rPr>
              <a:t>Училиштето им обезбедува на наставниците, стручната служба и другите вработени различни обуки;</a:t>
            </a:r>
            <a:endParaRPr sz="1100" b="1"/>
          </a:p>
          <a:p>
            <a:pPr marL="266700" lvl="0" indent="-266700" algn="l" rtl="0">
              <a:lnSpc>
                <a:spcPct val="90000"/>
              </a:lnSpc>
              <a:spcBef>
                <a:spcPts val="1000"/>
              </a:spcBef>
              <a:spcAft>
                <a:spcPts val="0"/>
              </a:spcAft>
              <a:buClr>
                <a:schemeClr val="dk1"/>
              </a:buClr>
              <a:buSzPts val="1100"/>
              <a:buChar char="•"/>
            </a:pPr>
            <a:r>
              <a:rPr lang="en-US" sz="1100" b="1">
                <a:solidFill>
                  <a:schemeClr val="dk1"/>
                </a:solidFill>
                <a:latin typeface="Candara"/>
                <a:ea typeface="Candara"/>
                <a:cs typeface="Candara"/>
                <a:sym typeface="Candara"/>
              </a:rPr>
              <a:t>Менторите го следат и подучуваат приправникот;</a:t>
            </a:r>
            <a:endParaRPr sz="1100" b="1"/>
          </a:p>
          <a:p>
            <a:pPr marL="266700" lvl="0" indent="-266700" algn="l" rtl="0">
              <a:lnSpc>
                <a:spcPct val="90000"/>
              </a:lnSpc>
              <a:spcBef>
                <a:spcPts val="1000"/>
              </a:spcBef>
              <a:spcAft>
                <a:spcPts val="0"/>
              </a:spcAft>
              <a:buClr>
                <a:schemeClr val="dk1"/>
              </a:buClr>
              <a:buSzPts val="1100"/>
              <a:buChar char="•"/>
            </a:pPr>
            <a:r>
              <a:rPr lang="en-US" sz="1100" b="1">
                <a:solidFill>
                  <a:schemeClr val="dk1"/>
                </a:solidFill>
                <a:latin typeface="Candara"/>
                <a:ea typeface="Candara"/>
                <a:cs typeface="Candara"/>
                <a:sym typeface="Candara"/>
              </a:rPr>
              <a:t>Училишниот одбор е конституиран согласно  законот и статутот на училиштето;</a:t>
            </a:r>
            <a:endParaRPr/>
          </a:p>
          <a:p>
            <a:pPr marL="266700" lvl="0" indent="-266700" algn="l" rtl="0">
              <a:lnSpc>
                <a:spcPct val="90000"/>
              </a:lnSpc>
              <a:spcBef>
                <a:spcPts val="1000"/>
              </a:spcBef>
              <a:spcAft>
                <a:spcPts val="0"/>
              </a:spcAft>
              <a:buClr>
                <a:schemeClr val="dk1"/>
              </a:buClr>
              <a:buSzPts val="1100"/>
              <a:buChar char="•"/>
            </a:pPr>
            <a:r>
              <a:rPr lang="en-US" sz="1100" b="1">
                <a:solidFill>
                  <a:schemeClr val="dk1"/>
                </a:solidFill>
                <a:latin typeface="Candara"/>
                <a:ea typeface="Candara"/>
                <a:cs typeface="Candara"/>
                <a:sym typeface="Candara"/>
              </a:rPr>
              <a:t>Училишниот одбор има воспоставено партнерски однос со раководниот орган и другите училишни структури;</a:t>
            </a:r>
            <a:endParaRPr sz="1100" b="1"/>
          </a:p>
          <a:p>
            <a:pPr marL="266700" lvl="0" indent="-196850" algn="l" rtl="0">
              <a:lnSpc>
                <a:spcPct val="90000"/>
              </a:lnSpc>
              <a:spcBef>
                <a:spcPts val="1000"/>
              </a:spcBef>
              <a:spcAft>
                <a:spcPts val="0"/>
              </a:spcAft>
              <a:buClr>
                <a:srgbClr val="3F3F3F"/>
              </a:buClr>
              <a:buSzPts val="1100"/>
              <a:buNone/>
            </a:pPr>
            <a:endParaRPr sz="1100" b="1"/>
          </a:p>
        </p:txBody>
      </p:sp>
      <p:sp>
        <p:nvSpPr>
          <p:cNvPr id="425" name="Google Shape;425;p23"/>
          <p:cNvSpPr txBox="1">
            <a:spLocks noGrp="1"/>
          </p:cNvSpPr>
          <p:nvPr>
            <p:ph type="sldNum" idx="12"/>
          </p:nvPr>
        </p:nvSpPr>
        <p:spPr>
          <a:xfrm>
            <a:off x="11760000" y="6371351"/>
            <a:ext cx="432000" cy="432000"/>
          </a:xfrm>
          <a:prstGeom prst="rect">
            <a:avLst/>
          </a:prstGeom>
          <a:solidFill>
            <a:srgbClr val="0C0C0C"/>
          </a:solid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23</a:t>
            </a:fld>
            <a:endParaRPr/>
          </a:p>
        </p:txBody>
      </p:sp>
      <p:pic>
        <p:nvPicPr>
          <p:cNvPr id="426" name="Google Shape;426;p23" descr="https://i.pinimg.com/originals/45/c6/04/45c6040f52172c40d12618f81cb2e1cb.gif"/>
          <p:cNvPicPr preferRelativeResize="0"/>
          <p:nvPr/>
        </p:nvPicPr>
        <p:blipFill rotWithShape="1">
          <a:blip r:embed="rId3">
            <a:alphaModFix/>
          </a:blip>
          <a:srcRect/>
          <a:stretch/>
        </p:blipFill>
        <p:spPr>
          <a:xfrm>
            <a:off x="6574536" y="3265370"/>
            <a:ext cx="2831279" cy="2295631"/>
          </a:xfrm>
          <a:prstGeom prst="rect">
            <a:avLst/>
          </a:prstGeom>
          <a:noFill/>
          <a:ln>
            <a:noFill/>
          </a:ln>
        </p:spPr>
      </p:pic>
      <p:sp>
        <p:nvSpPr>
          <p:cNvPr id="427" name="Google Shape;427;p23"/>
          <p:cNvSpPr txBox="1">
            <a:spLocks noGrp="1"/>
          </p:cNvSpPr>
          <p:nvPr>
            <p:ph type="body" idx="5"/>
          </p:nvPr>
        </p:nvSpPr>
        <p:spPr>
          <a:xfrm>
            <a:off x="4937394" y="0"/>
            <a:ext cx="4709160" cy="2788920"/>
          </a:xfrm>
          <a:prstGeom prst="rect">
            <a:avLst/>
          </a:prstGeom>
          <a:gradFill>
            <a:gsLst>
              <a:gs pos="0">
                <a:srgbClr val="D3F1BA"/>
              </a:gs>
              <a:gs pos="50000">
                <a:srgbClr val="CAECAB"/>
              </a:gs>
              <a:gs pos="100000">
                <a:srgbClr val="C3ED9D"/>
              </a:gs>
            </a:gsLst>
            <a:lin ang="5400000" scaled="0"/>
          </a:gradFill>
          <a:ln w="9525" cap="flat" cmpd="sng">
            <a:solidFill>
              <a:schemeClr val="accent3"/>
            </a:solidFill>
            <a:prstDash val="solid"/>
            <a:miter lim="800000"/>
            <a:headEnd type="none" w="sm" len="sm"/>
            <a:tailEnd type="none" w="sm" len="sm"/>
          </a:ln>
        </p:spPr>
        <p:txBody>
          <a:bodyPr spcFirstLastPara="1" wrap="square" lIns="0" tIns="0" rIns="0" bIns="0" anchor="t" anchorCtr="0">
            <a:noAutofit/>
          </a:bodyPr>
          <a:lstStyle/>
          <a:p>
            <a:pPr marL="266700" lvl="0" indent="-266700" algn="l" rtl="0">
              <a:lnSpc>
                <a:spcPct val="90000"/>
              </a:lnSpc>
              <a:spcBef>
                <a:spcPts val="0"/>
              </a:spcBef>
              <a:spcAft>
                <a:spcPts val="0"/>
              </a:spcAft>
              <a:buClr>
                <a:schemeClr val="dk1"/>
              </a:buClr>
              <a:buSzPts val="1100"/>
              <a:buChar char="•"/>
            </a:pPr>
            <a:r>
              <a:rPr lang="en-US" sz="1100" b="1">
                <a:solidFill>
                  <a:schemeClr val="dk1"/>
                </a:solidFill>
                <a:latin typeface="Candara"/>
                <a:ea typeface="Candara"/>
                <a:cs typeface="Candara"/>
                <a:sym typeface="Candara"/>
              </a:rPr>
              <a:t>Директорот има јасна визија за развојот на училиштето, а со тоа се запознати сите чинители во животот на училиштето;</a:t>
            </a:r>
            <a:endParaRPr/>
          </a:p>
          <a:p>
            <a:pPr marL="266700" lvl="0" indent="-266700" algn="l" rtl="0">
              <a:lnSpc>
                <a:spcPct val="90000"/>
              </a:lnSpc>
              <a:spcBef>
                <a:spcPts val="1000"/>
              </a:spcBef>
              <a:spcAft>
                <a:spcPts val="0"/>
              </a:spcAft>
              <a:buClr>
                <a:schemeClr val="dk1"/>
              </a:buClr>
              <a:buSzPts val="1100"/>
              <a:buChar char="•"/>
            </a:pPr>
            <a:r>
              <a:rPr lang="en-US" sz="1100" b="1">
                <a:solidFill>
                  <a:schemeClr val="dk1"/>
                </a:solidFill>
                <a:latin typeface="Candara"/>
                <a:ea typeface="Candara"/>
                <a:cs typeface="Candara"/>
                <a:sym typeface="Candara"/>
              </a:rPr>
              <a:t>Директорот објективно го оценува работењето на вработените, го вреднува нивниот придонес во тимската работа и ја промовира добрата практика што постои во училиштето. </a:t>
            </a:r>
            <a:endParaRPr/>
          </a:p>
          <a:p>
            <a:pPr marL="266700" lvl="0" indent="-266700" algn="l" rtl="0">
              <a:lnSpc>
                <a:spcPct val="90000"/>
              </a:lnSpc>
              <a:spcBef>
                <a:spcPts val="1000"/>
              </a:spcBef>
              <a:spcAft>
                <a:spcPts val="0"/>
              </a:spcAft>
              <a:buClr>
                <a:schemeClr val="dk1"/>
              </a:buClr>
              <a:buSzPts val="1100"/>
              <a:buChar char="•"/>
            </a:pPr>
            <a:r>
              <a:rPr lang="en-US" sz="1100" b="1">
                <a:solidFill>
                  <a:schemeClr val="dk1"/>
                </a:solidFill>
                <a:latin typeface="Candara"/>
                <a:ea typeface="Candara"/>
                <a:cs typeface="Candara"/>
                <a:sym typeface="Candara"/>
              </a:rPr>
              <a:t>Воспоставува продуктивни партнерства и во пошироката заедница, како и партнерства на активности за МИО.</a:t>
            </a:r>
            <a:endParaRPr/>
          </a:p>
          <a:p>
            <a:pPr marL="266700" lvl="0" indent="-266700" algn="l" rtl="0">
              <a:lnSpc>
                <a:spcPct val="90000"/>
              </a:lnSpc>
              <a:spcBef>
                <a:spcPts val="1000"/>
              </a:spcBef>
              <a:spcAft>
                <a:spcPts val="0"/>
              </a:spcAft>
              <a:buClr>
                <a:schemeClr val="dk1"/>
              </a:buClr>
              <a:buSzPts val="1100"/>
              <a:buChar char="•"/>
            </a:pPr>
            <a:r>
              <a:rPr lang="en-US" sz="1100" b="1">
                <a:solidFill>
                  <a:schemeClr val="dk1"/>
                </a:solidFill>
                <a:latin typeface="Candara"/>
                <a:ea typeface="Candara"/>
                <a:cs typeface="Candara"/>
                <a:sym typeface="Candara"/>
              </a:rPr>
              <a:t>Успешно ги имплементира во училиштето промените во образовниот систем. </a:t>
            </a:r>
            <a:endParaRPr/>
          </a:p>
          <a:p>
            <a:pPr marL="266700" lvl="0" indent="-266700" algn="l" rtl="0">
              <a:lnSpc>
                <a:spcPct val="90000"/>
              </a:lnSpc>
              <a:spcBef>
                <a:spcPts val="1000"/>
              </a:spcBef>
              <a:spcAft>
                <a:spcPts val="0"/>
              </a:spcAft>
              <a:buClr>
                <a:schemeClr val="dk1"/>
              </a:buClr>
              <a:buSzPts val="1100"/>
              <a:buChar char="•"/>
            </a:pPr>
            <a:r>
              <a:rPr lang="en-US" sz="1100" b="1">
                <a:solidFill>
                  <a:schemeClr val="dk1"/>
                </a:solidFill>
                <a:latin typeface="Candara"/>
                <a:ea typeface="Candara"/>
                <a:cs typeface="Candara"/>
                <a:sym typeface="Candara"/>
              </a:rPr>
              <a:t>Отворен за разговор, прифаќање на иницијативи и предлози од учениците и родителите. </a:t>
            </a:r>
            <a:endParaRPr/>
          </a:p>
          <a:p>
            <a:pPr marL="266700" lvl="0" indent="-266700" algn="l" rtl="0">
              <a:lnSpc>
                <a:spcPct val="90000"/>
              </a:lnSpc>
              <a:spcBef>
                <a:spcPts val="1000"/>
              </a:spcBef>
              <a:spcAft>
                <a:spcPts val="0"/>
              </a:spcAft>
              <a:buClr>
                <a:schemeClr val="dk1"/>
              </a:buClr>
              <a:buSzPts val="1100"/>
              <a:buChar char="•"/>
            </a:pPr>
            <a:r>
              <a:rPr lang="en-US" sz="1100" b="1">
                <a:solidFill>
                  <a:schemeClr val="dk1"/>
                </a:solidFill>
                <a:latin typeface="Candara"/>
                <a:ea typeface="Candara"/>
                <a:cs typeface="Candara"/>
                <a:sym typeface="Candara"/>
              </a:rPr>
              <a:t>Се залага за обезбедување на квалитет и унапредување на воспитно-образовната работа.</a:t>
            </a:r>
            <a:endParaRPr sz="1100" b="1">
              <a:solidFill>
                <a:srgbClr val="000000"/>
              </a:solidFill>
              <a:latin typeface="Arial"/>
              <a:ea typeface="Arial"/>
              <a:cs typeface="Arial"/>
              <a:sym typeface="Arial"/>
            </a:endParaRPr>
          </a:p>
          <a:p>
            <a:pPr marL="266700" lvl="0" indent="-196850" algn="l" rtl="0">
              <a:lnSpc>
                <a:spcPct val="90000"/>
              </a:lnSpc>
              <a:spcBef>
                <a:spcPts val="1000"/>
              </a:spcBef>
              <a:spcAft>
                <a:spcPts val="0"/>
              </a:spcAft>
              <a:buClr>
                <a:srgbClr val="3F3F3F"/>
              </a:buClr>
              <a:buSzPts val="1100"/>
              <a:buNone/>
            </a:pPr>
            <a:endParaRPr sz="1100" b="1"/>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24"/>
          <p:cNvSpPr txBox="1">
            <a:spLocks noGrp="1"/>
          </p:cNvSpPr>
          <p:nvPr>
            <p:ph type="title"/>
          </p:nvPr>
        </p:nvSpPr>
        <p:spPr>
          <a:xfrm>
            <a:off x="432000" y="432000"/>
            <a:ext cx="3151172" cy="4320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rgbClr val="3F3F3F"/>
              </a:buClr>
              <a:buSzPts val="3200"/>
              <a:buFont typeface="Corbel"/>
              <a:buNone/>
            </a:pPr>
            <a:r>
              <a:rPr lang="en-US"/>
              <a:t>СЛАБИ СТРАНИ</a:t>
            </a:r>
            <a:endParaRPr/>
          </a:p>
        </p:txBody>
      </p:sp>
      <p:cxnSp>
        <p:nvCxnSpPr>
          <p:cNvPr id="433" name="Google Shape;433;p24"/>
          <p:cNvCxnSpPr/>
          <p:nvPr/>
        </p:nvCxnSpPr>
        <p:spPr>
          <a:xfrm>
            <a:off x="6096000" y="2363035"/>
            <a:ext cx="0" cy="2411330"/>
          </a:xfrm>
          <a:prstGeom prst="straightConnector1">
            <a:avLst/>
          </a:prstGeom>
          <a:noFill/>
          <a:ln w="9525" cap="flat" cmpd="sng">
            <a:solidFill>
              <a:srgbClr val="F2F2F2"/>
            </a:solidFill>
            <a:prstDash val="solid"/>
            <a:miter lim="800000"/>
            <a:headEnd type="none" w="sm" len="sm"/>
            <a:tailEnd type="none" w="sm" len="sm"/>
          </a:ln>
        </p:spPr>
      </p:cxnSp>
      <p:sp>
        <p:nvSpPr>
          <p:cNvPr id="434" name="Google Shape;434;p24"/>
          <p:cNvSpPr/>
          <p:nvPr/>
        </p:nvSpPr>
        <p:spPr>
          <a:xfrm>
            <a:off x="6299887" y="2100317"/>
            <a:ext cx="1984175" cy="114824"/>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Candara"/>
              <a:ea typeface="Candara"/>
              <a:cs typeface="Candara"/>
              <a:sym typeface="Candara"/>
            </a:endParaRPr>
          </a:p>
        </p:txBody>
      </p:sp>
      <p:sp>
        <p:nvSpPr>
          <p:cNvPr id="435" name="Google Shape;435;p24"/>
          <p:cNvSpPr txBox="1">
            <a:spLocks noGrp="1"/>
          </p:cNvSpPr>
          <p:nvPr>
            <p:ph type="body" idx="5"/>
          </p:nvPr>
        </p:nvSpPr>
        <p:spPr>
          <a:xfrm>
            <a:off x="144886" y="1049912"/>
            <a:ext cx="7288584" cy="5753439"/>
          </a:xfrm>
          <a:prstGeom prst="rect">
            <a:avLst/>
          </a:prstGeom>
          <a:gradFill>
            <a:gsLst>
              <a:gs pos="0">
                <a:srgbClr val="D3F1BA"/>
              </a:gs>
              <a:gs pos="50000">
                <a:srgbClr val="CAECAB"/>
              </a:gs>
              <a:gs pos="100000">
                <a:srgbClr val="C3ED9D"/>
              </a:gs>
            </a:gsLst>
            <a:lin ang="5400000" scaled="0"/>
          </a:gradFill>
          <a:ln w="9525" cap="flat" cmpd="sng">
            <a:solidFill>
              <a:schemeClr val="accent3"/>
            </a:solidFill>
            <a:prstDash val="solid"/>
            <a:miter lim="800000"/>
            <a:headEnd type="none" w="sm" len="sm"/>
            <a:tailEnd type="none" w="sm" len="sm"/>
          </a:ln>
        </p:spPr>
        <p:txBody>
          <a:bodyPr spcFirstLastPara="1" wrap="square" lIns="0" tIns="0" rIns="0" bIns="0" anchor="t" anchorCtr="0">
            <a:noAutofit/>
          </a:bodyPr>
          <a:lstStyle/>
          <a:p>
            <a:pPr marL="266700" lvl="0" indent="-177800" algn="l" rtl="0">
              <a:lnSpc>
                <a:spcPct val="90000"/>
              </a:lnSpc>
              <a:spcBef>
                <a:spcPts val="0"/>
              </a:spcBef>
              <a:spcAft>
                <a:spcPts val="0"/>
              </a:spcAft>
              <a:buClr>
                <a:srgbClr val="3F3F3F"/>
              </a:buClr>
              <a:buSzPts val="1400"/>
              <a:buNone/>
            </a:pPr>
            <a:endParaRPr sz="1400" b="1"/>
          </a:p>
          <a:p>
            <a:pPr marL="266700" lvl="0" indent="-266700" algn="l" rtl="0">
              <a:lnSpc>
                <a:spcPct val="90000"/>
              </a:lnSpc>
              <a:spcBef>
                <a:spcPts val="1000"/>
              </a:spcBef>
              <a:spcAft>
                <a:spcPts val="0"/>
              </a:spcAft>
              <a:buClr>
                <a:schemeClr val="dk1"/>
              </a:buClr>
              <a:buSzPts val="1400"/>
              <a:buChar char="•"/>
            </a:pPr>
            <a:r>
              <a:rPr lang="en-US" sz="1400" b="1">
                <a:solidFill>
                  <a:schemeClr val="dk1"/>
                </a:solidFill>
                <a:latin typeface="Candara"/>
                <a:ea typeface="Candara"/>
                <a:cs typeface="Candara"/>
                <a:sym typeface="Candara"/>
              </a:rPr>
              <a:t>Недоволно учество на родителите во организирани обуки; </a:t>
            </a:r>
            <a:endParaRPr/>
          </a:p>
          <a:p>
            <a:pPr marL="266700" lvl="0" indent="-266700" algn="l" rtl="0">
              <a:lnSpc>
                <a:spcPct val="90000"/>
              </a:lnSpc>
              <a:spcBef>
                <a:spcPts val="1000"/>
              </a:spcBef>
              <a:spcAft>
                <a:spcPts val="0"/>
              </a:spcAft>
              <a:buClr>
                <a:schemeClr val="dk1"/>
              </a:buClr>
              <a:buSzPts val="1400"/>
              <a:buChar char="•"/>
            </a:pPr>
            <a:r>
              <a:rPr lang="en-US" sz="1400" b="1">
                <a:solidFill>
                  <a:schemeClr val="dk1"/>
                </a:solidFill>
                <a:latin typeface="Candara"/>
                <a:ea typeface="Candara"/>
                <a:cs typeface="Candara"/>
                <a:sym typeface="Candara"/>
              </a:rPr>
              <a:t>Потреба од стекнување на знаења за реализација на настава од далечина, со посебен осврт настава со деца во инклузија; </a:t>
            </a:r>
            <a:endParaRPr/>
          </a:p>
          <a:p>
            <a:pPr marL="266700" lvl="0" indent="-266700" algn="l" rtl="0">
              <a:lnSpc>
                <a:spcPct val="90000"/>
              </a:lnSpc>
              <a:spcBef>
                <a:spcPts val="1000"/>
              </a:spcBef>
              <a:spcAft>
                <a:spcPts val="0"/>
              </a:spcAft>
              <a:buClr>
                <a:schemeClr val="dk1"/>
              </a:buClr>
              <a:buSzPts val="1400"/>
              <a:buChar char="•"/>
            </a:pPr>
            <a:r>
              <a:rPr lang="en-US" sz="1400" b="1">
                <a:solidFill>
                  <a:schemeClr val="dk1"/>
                </a:solidFill>
                <a:latin typeface="Candara"/>
                <a:ea typeface="Candara"/>
                <a:cs typeface="Candara"/>
                <a:sym typeface="Candara"/>
              </a:rPr>
              <a:t>Голем број на часови за редовна настава, а малку време за воннаставни активности; </a:t>
            </a:r>
            <a:endParaRPr/>
          </a:p>
          <a:p>
            <a:pPr marL="266700" lvl="0" indent="-266700" algn="l" rtl="0">
              <a:lnSpc>
                <a:spcPct val="90000"/>
              </a:lnSpc>
              <a:spcBef>
                <a:spcPts val="1000"/>
              </a:spcBef>
              <a:spcAft>
                <a:spcPts val="0"/>
              </a:spcAft>
              <a:buClr>
                <a:schemeClr val="dk1"/>
              </a:buClr>
              <a:buSzPts val="1400"/>
              <a:buChar char="•"/>
            </a:pPr>
            <a:r>
              <a:rPr lang="en-US" sz="1400" b="1">
                <a:solidFill>
                  <a:schemeClr val="dk1"/>
                </a:solidFill>
                <a:latin typeface="Candara"/>
                <a:ea typeface="Candara"/>
                <a:cs typeface="Candara"/>
                <a:sym typeface="Candara"/>
              </a:rPr>
              <a:t>Мала реализација на дополнителна и додатна настава;</a:t>
            </a:r>
            <a:endParaRPr sz="1400" b="1"/>
          </a:p>
          <a:p>
            <a:pPr marL="266700" lvl="0" indent="-266700" algn="l" rtl="0">
              <a:lnSpc>
                <a:spcPct val="90000"/>
              </a:lnSpc>
              <a:spcBef>
                <a:spcPts val="1000"/>
              </a:spcBef>
              <a:spcAft>
                <a:spcPts val="0"/>
              </a:spcAft>
              <a:buClr>
                <a:schemeClr val="dk1"/>
              </a:buClr>
              <a:buSzPts val="1400"/>
              <a:buChar char="•"/>
            </a:pPr>
            <a:r>
              <a:rPr lang="en-US" sz="1400" b="1">
                <a:solidFill>
                  <a:schemeClr val="dk1"/>
                </a:solidFill>
                <a:latin typeface="Candara"/>
                <a:ea typeface="Candara"/>
                <a:cs typeface="Candara"/>
                <a:sym typeface="Candara"/>
              </a:rPr>
              <a:t>Незаинтересираност на родителите за присуство на родителски средби и учество во органите на училиштето;</a:t>
            </a:r>
            <a:endParaRPr sz="1400" b="1"/>
          </a:p>
          <a:p>
            <a:pPr marL="266700" lvl="0" indent="-266700" algn="l" rtl="0">
              <a:lnSpc>
                <a:spcPct val="90000"/>
              </a:lnSpc>
              <a:spcBef>
                <a:spcPts val="1000"/>
              </a:spcBef>
              <a:spcAft>
                <a:spcPts val="0"/>
              </a:spcAft>
              <a:buClr>
                <a:schemeClr val="dk1"/>
              </a:buClr>
              <a:buSzPts val="1400"/>
              <a:buChar char="•"/>
            </a:pPr>
            <a:r>
              <a:rPr lang="en-US" sz="1400" b="1">
                <a:solidFill>
                  <a:schemeClr val="dk1"/>
                </a:solidFill>
                <a:latin typeface="Candara"/>
                <a:ea typeface="Candara"/>
                <a:cs typeface="Candara"/>
                <a:sym typeface="Candara"/>
              </a:rPr>
              <a:t>Недоволна мотивираност кај учениците за подобрување на квалитетот на знаењата и подобрување на целокупниот успех;</a:t>
            </a:r>
            <a:endParaRPr sz="1400" b="1"/>
          </a:p>
          <a:p>
            <a:pPr marL="266700" lvl="0" indent="-266700" algn="l" rtl="0">
              <a:lnSpc>
                <a:spcPct val="90000"/>
              </a:lnSpc>
              <a:spcBef>
                <a:spcPts val="1000"/>
              </a:spcBef>
              <a:spcAft>
                <a:spcPts val="0"/>
              </a:spcAft>
              <a:buClr>
                <a:schemeClr val="dk1"/>
              </a:buClr>
              <a:buSzPts val="1400"/>
              <a:buChar char="•"/>
            </a:pPr>
            <a:r>
              <a:rPr lang="en-US" sz="1400" b="1">
                <a:solidFill>
                  <a:schemeClr val="dk1"/>
                </a:solidFill>
                <a:latin typeface="Candara"/>
                <a:ea typeface="Candara"/>
                <a:cs typeface="Candara"/>
                <a:sym typeface="Candara"/>
              </a:rPr>
              <a:t>Недоволна присутност на родителите во животот и работата на училиштето; </a:t>
            </a:r>
            <a:endParaRPr/>
          </a:p>
          <a:p>
            <a:pPr marL="266700" lvl="0" indent="-266700" algn="l" rtl="0">
              <a:lnSpc>
                <a:spcPct val="90000"/>
              </a:lnSpc>
              <a:spcBef>
                <a:spcPts val="1000"/>
              </a:spcBef>
              <a:spcAft>
                <a:spcPts val="0"/>
              </a:spcAft>
              <a:buClr>
                <a:schemeClr val="dk1"/>
              </a:buClr>
              <a:buSzPts val="1400"/>
              <a:buChar char="•"/>
            </a:pPr>
            <a:r>
              <a:rPr lang="en-US" sz="1400" b="1">
                <a:solidFill>
                  <a:schemeClr val="dk1"/>
                </a:solidFill>
                <a:latin typeface="Candara"/>
                <a:ea typeface="Candara"/>
                <a:cs typeface="Candara"/>
                <a:sym typeface="Candara"/>
              </a:rPr>
              <a:t>Недоволна присутност на учениците на дополнителна и додатна настава;</a:t>
            </a:r>
            <a:endParaRPr sz="1400" b="1"/>
          </a:p>
          <a:p>
            <a:pPr marL="266700" lvl="0" indent="-266700" algn="l" rtl="0">
              <a:lnSpc>
                <a:spcPct val="90000"/>
              </a:lnSpc>
              <a:spcBef>
                <a:spcPts val="1000"/>
              </a:spcBef>
              <a:spcAft>
                <a:spcPts val="0"/>
              </a:spcAft>
              <a:buClr>
                <a:schemeClr val="dk1"/>
              </a:buClr>
              <a:buSzPts val="1400"/>
              <a:buChar char="•"/>
            </a:pPr>
            <a:r>
              <a:rPr lang="en-US" sz="1400" b="1">
                <a:solidFill>
                  <a:schemeClr val="dk1"/>
                </a:solidFill>
                <a:latin typeface="Candara"/>
                <a:ea typeface="Candara"/>
                <a:cs typeface="Candara"/>
                <a:sym typeface="Candara"/>
              </a:rPr>
              <a:t>Недоволна вклученост на родителите за подобрување на постигањата на учениците; </a:t>
            </a:r>
            <a:endParaRPr/>
          </a:p>
          <a:p>
            <a:pPr marL="266700" lvl="0" indent="-266700" algn="l" rtl="0">
              <a:lnSpc>
                <a:spcPct val="90000"/>
              </a:lnSpc>
              <a:spcBef>
                <a:spcPts val="1000"/>
              </a:spcBef>
              <a:spcAft>
                <a:spcPts val="0"/>
              </a:spcAft>
              <a:buClr>
                <a:schemeClr val="dk1"/>
              </a:buClr>
              <a:buSzPts val="1400"/>
              <a:buChar char="•"/>
            </a:pPr>
            <a:r>
              <a:rPr lang="en-US" sz="1400" b="1">
                <a:solidFill>
                  <a:schemeClr val="dk1"/>
                </a:solidFill>
                <a:latin typeface="Candara"/>
                <a:ea typeface="Candara"/>
                <a:cs typeface="Candara"/>
                <a:sym typeface="Candara"/>
              </a:rPr>
              <a:t>Да се продолжи со маркетингот и промоцијата на училиштето;</a:t>
            </a:r>
            <a:endParaRPr/>
          </a:p>
          <a:p>
            <a:pPr marL="266700" lvl="0" indent="-266700" algn="l" rtl="0">
              <a:lnSpc>
                <a:spcPct val="90000"/>
              </a:lnSpc>
              <a:spcBef>
                <a:spcPts val="1000"/>
              </a:spcBef>
              <a:spcAft>
                <a:spcPts val="0"/>
              </a:spcAft>
              <a:buClr>
                <a:schemeClr val="dk1"/>
              </a:buClr>
              <a:buSzPts val="1400"/>
              <a:buChar char="•"/>
            </a:pPr>
            <a:r>
              <a:rPr lang="en-US" sz="1400" b="1">
                <a:solidFill>
                  <a:schemeClr val="dk1"/>
                </a:solidFill>
                <a:latin typeface="Candara"/>
                <a:ea typeface="Candara"/>
                <a:cs typeface="Candara"/>
                <a:sym typeface="Candara"/>
              </a:rPr>
              <a:t> Поголема контрола при реализација на плановите за професионален развој на наставниците и стручните соработници.</a:t>
            </a:r>
            <a:endParaRPr sz="1400" b="1"/>
          </a:p>
          <a:p>
            <a:pPr marL="266700" lvl="0" indent="-266700" algn="l" rtl="0">
              <a:lnSpc>
                <a:spcPct val="90000"/>
              </a:lnSpc>
              <a:spcBef>
                <a:spcPts val="1000"/>
              </a:spcBef>
              <a:spcAft>
                <a:spcPts val="0"/>
              </a:spcAft>
              <a:buClr>
                <a:schemeClr val="dk1"/>
              </a:buClr>
              <a:buSzPts val="1400"/>
              <a:buChar char="•"/>
            </a:pPr>
            <a:r>
              <a:rPr lang="en-US" sz="1400" b="1">
                <a:solidFill>
                  <a:schemeClr val="dk1"/>
                </a:solidFill>
                <a:latin typeface="Candara"/>
                <a:ea typeface="Candara"/>
                <a:cs typeface="Candara"/>
                <a:sym typeface="Candara"/>
              </a:rPr>
              <a:t>Немајне на јасна слика за поимот инклузија;</a:t>
            </a:r>
            <a:endParaRPr sz="1400" b="1"/>
          </a:p>
          <a:p>
            <a:pPr marL="266700" lvl="0" indent="-266700" algn="l" rtl="0">
              <a:lnSpc>
                <a:spcPct val="90000"/>
              </a:lnSpc>
              <a:spcBef>
                <a:spcPts val="1000"/>
              </a:spcBef>
              <a:spcAft>
                <a:spcPts val="0"/>
              </a:spcAft>
              <a:buClr>
                <a:schemeClr val="dk1"/>
              </a:buClr>
              <a:buSzPts val="1400"/>
              <a:buChar char="•"/>
            </a:pPr>
            <a:r>
              <a:rPr lang="en-US" sz="1400" b="1">
                <a:solidFill>
                  <a:schemeClr val="dk1"/>
                </a:solidFill>
                <a:latin typeface="Candara"/>
                <a:ea typeface="Candara"/>
                <a:cs typeface="Candara"/>
                <a:sym typeface="Candara"/>
              </a:rPr>
              <a:t>Инклузија само на учениците со потешкотии во развојот; </a:t>
            </a:r>
            <a:endParaRPr/>
          </a:p>
          <a:p>
            <a:pPr marL="266700" lvl="0" indent="-266700" algn="l" rtl="0">
              <a:lnSpc>
                <a:spcPct val="90000"/>
              </a:lnSpc>
              <a:spcBef>
                <a:spcPts val="1000"/>
              </a:spcBef>
              <a:spcAft>
                <a:spcPts val="0"/>
              </a:spcAft>
              <a:buClr>
                <a:schemeClr val="dk1"/>
              </a:buClr>
              <a:buSzPts val="1400"/>
              <a:buChar char="•"/>
            </a:pPr>
            <a:r>
              <a:rPr lang="en-US" sz="1400" b="1">
                <a:solidFill>
                  <a:schemeClr val="dk1"/>
                </a:solidFill>
                <a:latin typeface="Candara"/>
                <a:ea typeface="Candara"/>
                <a:cs typeface="Candara"/>
                <a:sym typeface="Candara"/>
              </a:rPr>
              <a:t>Унапредување на инклузивните процеси во училиштето</a:t>
            </a:r>
            <a:endParaRPr sz="1400" b="1">
              <a:solidFill>
                <a:srgbClr val="262140"/>
              </a:solidFill>
              <a:latin typeface="Helvetica Neue"/>
              <a:ea typeface="Helvetica Neue"/>
              <a:cs typeface="Helvetica Neue"/>
              <a:sym typeface="Helvetica Neue"/>
            </a:endParaRPr>
          </a:p>
        </p:txBody>
      </p:sp>
      <p:sp>
        <p:nvSpPr>
          <p:cNvPr id="436" name="Google Shape;436;p24"/>
          <p:cNvSpPr txBox="1">
            <a:spLocks noGrp="1"/>
          </p:cNvSpPr>
          <p:nvPr>
            <p:ph type="sldNum" idx="12"/>
          </p:nvPr>
        </p:nvSpPr>
        <p:spPr>
          <a:xfrm>
            <a:off x="11760000" y="6371351"/>
            <a:ext cx="432000" cy="432000"/>
          </a:xfrm>
          <a:prstGeom prst="rect">
            <a:avLst/>
          </a:prstGeom>
          <a:solidFill>
            <a:srgbClr val="0C0C0C"/>
          </a:solid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solidFill>
                  <a:srgbClr val="FFFFFF"/>
                </a:solidFill>
              </a:rPr>
              <a:pPr marL="0" lvl="0" indent="0" algn="ctr" rtl="0">
                <a:spcBef>
                  <a:spcPts val="0"/>
                </a:spcBef>
                <a:spcAft>
                  <a:spcPts val="0"/>
                </a:spcAft>
                <a:buNone/>
              </a:pPr>
              <a:t>24</a:t>
            </a:fld>
            <a:endParaRPr>
              <a:solidFill>
                <a:srgbClr val="FFFFFF"/>
              </a:solidFill>
            </a:endParaRPr>
          </a:p>
        </p:txBody>
      </p:sp>
      <p:pic>
        <p:nvPicPr>
          <p:cNvPr id="437" name="Google Shape;437;p24" descr="life balance.gif"/>
          <p:cNvPicPr preferRelativeResize="0"/>
          <p:nvPr/>
        </p:nvPicPr>
        <p:blipFill rotWithShape="1">
          <a:blip r:embed="rId3">
            <a:alphaModFix/>
          </a:blip>
          <a:srcRect/>
          <a:stretch/>
        </p:blipFill>
        <p:spPr>
          <a:xfrm>
            <a:off x="8027582" y="178524"/>
            <a:ext cx="4164418" cy="249865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25"/>
          <p:cNvSpPr txBox="1">
            <a:spLocks noGrp="1"/>
          </p:cNvSpPr>
          <p:nvPr>
            <p:ph type="title"/>
          </p:nvPr>
        </p:nvSpPr>
        <p:spPr>
          <a:xfrm>
            <a:off x="5186880" y="2995499"/>
            <a:ext cx="3151172" cy="4320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rgbClr val="3F3F3F"/>
              </a:buClr>
              <a:buSzPts val="3200"/>
              <a:buFont typeface="Corbel"/>
              <a:buNone/>
            </a:pPr>
            <a:r>
              <a:rPr lang="en-US"/>
              <a:t>ОПАСНОСТИ</a:t>
            </a:r>
            <a:endParaRPr/>
          </a:p>
        </p:txBody>
      </p:sp>
      <p:cxnSp>
        <p:nvCxnSpPr>
          <p:cNvPr id="443" name="Google Shape;443;p25"/>
          <p:cNvCxnSpPr/>
          <p:nvPr/>
        </p:nvCxnSpPr>
        <p:spPr>
          <a:xfrm>
            <a:off x="6096000" y="2363035"/>
            <a:ext cx="0" cy="2411330"/>
          </a:xfrm>
          <a:prstGeom prst="straightConnector1">
            <a:avLst/>
          </a:prstGeom>
          <a:noFill/>
          <a:ln w="9525" cap="flat" cmpd="sng">
            <a:solidFill>
              <a:srgbClr val="F2F2F2"/>
            </a:solidFill>
            <a:prstDash val="solid"/>
            <a:miter lim="800000"/>
            <a:headEnd type="none" w="sm" len="sm"/>
            <a:tailEnd type="none" w="sm" len="sm"/>
          </a:ln>
        </p:spPr>
      </p:cxnSp>
      <p:sp>
        <p:nvSpPr>
          <p:cNvPr id="444" name="Google Shape;444;p25"/>
          <p:cNvSpPr txBox="1">
            <a:spLocks noGrp="1"/>
          </p:cNvSpPr>
          <p:nvPr>
            <p:ph type="sldNum" idx="12"/>
          </p:nvPr>
        </p:nvSpPr>
        <p:spPr>
          <a:xfrm>
            <a:off x="11760000" y="6371351"/>
            <a:ext cx="432000" cy="432000"/>
          </a:xfrm>
          <a:prstGeom prst="rect">
            <a:avLst/>
          </a:prstGeom>
          <a:solidFill>
            <a:srgbClr val="0C0C0C"/>
          </a:solid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solidFill>
                  <a:srgbClr val="FFFFFF"/>
                </a:solidFill>
              </a:rPr>
              <a:pPr marL="0" lvl="0" indent="0" algn="ctr" rtl="0">
                <a:spcBef>
                  <a:spcPts val="0"/>
                </a:spcBef>
                <a:spcAft>
                  <a:spcPts val="0"/>
                </a:spcAft>
                <a:buNone/>
              </a:pPr>
              <a:t>25</a:t>
            </a:fld>
            <a:endParaRPr>
              <a:solidFill>
                <a:srgbClr val="FFFFFF"/>
              </a:solidFill>
            </a:endParaRPr>
          </a:p>
        </p:txBody>
      </p:sp>
      <p:sp>
        <p:nvSpPr>
          <p:cNvPr id="445" name="Google Shape;445;p25"/>
          <p:cNvSpPr txBox="1"/>
          <p:nvPr/>
        </p:nvSpPr>
        <p:spPr>
          <a:xfrm>
            <a:off x="7882697" y="2302964"/>
            <a:ext cx="3151172" cy="432000"/>
          </a:xfrm>
          <a:prstGeom prst="rect">
            <a:avLst/>
          </a:prstGeom>
          <a:solidFill>
            <a:srgbClr val="D2F3F9"/>
          </a:solidFill>
          <a:ln w="9525" cap="flat" cmpd="sng">
            <a:solidFill>
              <a:schemeClr val="accent3"/>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3F3F3F"/>
              </a:buClr>
              <a:buSzPts val="3200"/>
              <a:buFont typeface="Corbel"/>
              <a:buNone/>
            </a:pPr>
            <a:r>
              <a:rPr lang="en-US" sz="3200" b="1">
                <a:solidFill>
                  <a:srgbClr val="3F3F3F"/>
                </a:solidFill>
                <a:latin typeface="Corbel"/>
                <a:ea typeface="Corbel"/>
                <a:cs typeface="Corbel"/>
                <a:sym typeface="Corbel"/>
              </a:rPr>
              <a:t>ПРЕПОРАКИ</a:t>
            </a:r>
            <a:endParaRPr sz="3200" b="1">
              <a:solidFill>
                <a:srgbClr val="3F3F3F"/>
              </a:solidFill>
              <a:latin typeface="Corbel"/>
              <a:ea typeface="Corbel"/>
              <a:cs typeface="Corbel"/>
              <a:sym typeface="Corbel"/>
            </a:endParaRPr>
          </a:p>
        </p:txBody>
      </p:sp>
      <p:sp>
        <p:nvSpPr>
          <p:cNvPr id="446" name="Google Shape;446;p25"/>
          <p:cNvSpPr txBox="1"/>
          <p:nvPr/>
        </p:nvSpPr>
        <p:spPr>
          <a:xfrm>
            <a:off x="3345056" y="166885"/>
            <a:ext cx="8075799" cy="2756652"/>
          </a:xfrm>
          <a:prstGeom prst="rect">
            <a:avLst/>
          </a:prstGeom>
          <a:solidFill>
            <a:srgbClr val="D2F3F9"/>
          </a:solidFill>
          <a:ln>
            <a:noFill/>
          </a:ln>
        </p:spPr>
        <p:txBody>
          <a:bodyPr spcFirstLastPara="1" wrap="square" lIns="91425" tIns="45700" rIns="91425" bIns="45700" anchor="t" anchorCtr="0">
            <a:spAutoFit/>
          </a:bodyPr>
          <a:lstStyle/>
          <a:p>
            <a:pPr marL="0" marR="0" lvl="0" indent="0" algn="just" rtl="0">
              <a:lnSpc>
                <a:spcPct val="115000"/>
              </a:lnSpc>
              <a:spcBef>
                <a:spcPts val="0"/>
              </a:spcBef>
              <a:spcAft>
                <a:spcPts val="0"/>
              </a:spcAft>
              <a:buNone/>
            </a:pPr>
            <a:r>
              <a:rPr lang="en-US" sz="1600">
                <a:solidFill>
                  <a:srgbClr val="000000"/>
                </a:solidFill>
                <a:latin typeface="Arial"/>
                <a:ea typeface="Arial"/>
                <a:cs typeface="Arial"/>
                <a:sym typeface="Arial"/>
              </a:rPr>
              <a:t> </a:t>
            </a:r>
            <a:endParaRPr sz="1600">
              <a:solidFill>
                <a:srgbClr val="000000"/>
              </a:solidFill>
              <a:latin typeface="Arial"/>
              <a:ea typeface="Arial"/>
              <a:cs typeface="Arial"/>
              <a:sym typeface="Arial"/>
            </a:endParaRPr>
          </a:p>
          <a:p>
            <a:pPr marL="285750" marR="0" lvl="0" indent="-285750" algn="l" rtl="0">
              <a:spcBef>
                <a:spcPts val="1000"/>
              </a:spcBef>
              <a:spcAft>
                <a:spcPts val="0"/>
              </a:spcAft>
              <a:buClr>
                <a:schemeClr val="dk1"/>
              </a:buClr>
              <a:buSzPts val="1600"/>
              <a:buFont typeface="Noto Sans Symbols"/>
              <a:buChar char="❖"/>
            </a:pPr>
            <a:r>
              <a:rPr lang="en-US" sz="1600">
                <a:solidFill>
                  <a:schemeClr val="dk1"/>
                </a:solidFill>
                <a:latin typeface="Candara"/>
                <a:ea typeface="Candara"/>
                <a:cs typeface="Candara"/>
                <a:sym typeface="Candara"/>
              </a:rPr>
              <a:t>Единствено средно мешано (гимназиско и стручно, како и мултиетничко) училиште во најблиските 3 општини: К.Вода, Студеничани, Зелениково.</a:t>
            </a:r>
            <a:endParaRPr sz="1600">
              <a:solidFill>
                <a:schemeClr val="dk1"/>
              </a:solidFill>
              <a:latin typeface="Candara"/>
              <a:ea typeface="Candara"/>
              <a:cs typeface="Candara"/>
              <a:sym typeface="Candara"/>
            </a:endParaRPr>
          </a:p>
          <a:p>
            <a:pPr marL="285750" marR="0" lvl="0" indent="-285750" algn="l" rtl="0">
              <a:spcBef>
                <a:spcPts val="0"/>
              </a:spcBef>
              <a:spcAft>
                <a:spcPts val="0"/>
              </a:spcAft>
              <a:buClr>
                <a:schemeClr val="dk1"/>
              </a:buClr>
              <a:buSzPts val="1600"/>
              <a:buFont typeface="Noto Sans Symbols"/>
              <a:buChar char="❖"/>
            </a:pPr>
            <a:r>
              <a:rPr lang="en-US" sz="1600">
                <a:solidFill>
                  <a:schemeClr val="dk1"/>
                </a:solidFill>
                <a:latin typeface="Candara"/>
                <a:ea typeface="Candara"/>
                <a:cs typeface="Candara"/>
                <a:sym typeface="Candara"/>
              </a:rPr>
              <a:t>Отпочнати процеси на инклузија.</a:t>
            </a:r>
            <a:endParaRPr sz="1600">
              <a:solidFill>
                <a:schemeClr val="dk1"/>
              </a:solidFill>
              <a:latin typeface="Candara"/>
              <a:ea typeface="Candara"/>
              <a:cs typeface="Candara"/>
              <a:sym typeface="Candara"/>
            </a:endParaRPr>
          </a:p>
          <a:p>
            <a:pPr marL="285750" marR="0" lvl="0" indent="-285750" algn="l" rtl="0">
              <a:spcBef>
                <a:spcPts val="0"/>
              </a:spcBef>
              <a:spcAft>
                <a:spcPts val="0"/>
              </a:spcAft>
              <a:buClr>
                <a:schemeClr val="dk1"/>
              </a:buClr>
              <a:buSzPts val="1600"/>
              <a:buFont typeface="Noto Sans Symbols"/>
              <a:buChar char="❖"/>
            </a:pPr>
            <a:r>
              <a:rPr lang="en-US" sz="1600">
                <a:solidFill>
                  <a:schemeClr val="dk1"/>
                </a:solidFill>
                <a:latin typeface="Candara"/>
                <a:ea typeface="Candara"/>
                <a:cs typeface="Candara"/>
                <a:sym typeface="Candara"/>
              </a:rPr>
              <a:t>Прифаќање на децата со кои се различни од другите.</a:t>
            </a:r>
            <a:endParaRPr sz="1600">
              <a:solidFill>
                <a:schemeClr val="dk1"/>
              </a:solidFill>
              <a:latin typeface="Candara"/>
              <a:ea typeface="Candara"/>
              <a:cs typeface="Candara"/>
              <a:sym typeface="Candara"/>
            </a:endParaRPr>
          </a:p>
          <a:p>
            <a:pPr marL="285750" marR="0" lvl="0" indent="-285750" algn="l" rtl="0">
              <a:spcBef>
                <a:spcPts val="0"/>
              </a:spcBef>
              <a:spcAft>
                <a:spcPts val="0"/>
              </a:spcAft>
              <a:buClr>
                <a:schemeClr val="dk1"/>
              </a:buClr>
              <a:buSzPts val="1600"/>
              <a:buFont typeface="Noto Sans Symbols"/>
              <a:buChar char="❖"/>
            </a:pPr>
            <a:r>
              <a:rPr lang="en-US" sz="1600">
                <a:solidFill>
                  <a:schemeClr val="dk1"/>
                </a:solidFill>
                <a:latin typeface="Candara"/>
                <a:ea typeface="Candara"/>
                <a:cs typeface="Candara"/>
                <a:sym typeface="Candara"/>
              </a:rPr>
              <a:t>Желба за обука на вработените</a:t>
            </a:r>
            <a:endParaRPr sz="1600">
              <a:solidFill>
                <a:schemeClr val="dk1"/>
              </a:solidFill>
              <a:latin typeface="Candara"/>
              <a:ea typeface="Candara"/>
              <a:cs typeface="Candara"/>
              <a:sym typeface="Candara"/>
            </a:endParaRPr>
          </a:p>
          <a:p>
            <a:pPr marL="285750" marR="0" lvl="0" indent="-285750" algn="l" rtl="0">
              <a:spcBef>
                <a:spcPts val="0"/>
              </a:spcBef>
              <a:spcAft>
                <a:spcPts val="0"/>
              </a:spcAft>
              <a:buClr>
                <a:schemeClr val="dk1"/>
              </a:buClr>
              <a:buSzPts val="1600"/>
              <a:buFont typeface="Noto Sans Symbols"/>
              <a:buChar char="❖"/>
            </a:pPr>
            <a:r>
              <a:rPr lang="en-US" sz="1600">
                <a:solidFill>
                  <a:schemeClr val="dk1"/>
                </a:solidFill>
                <a:latin typeface="Candara"/>
                <a:ea typeface="Candara"/>
                <a:cs typeface="Candara"/>
                <a:sym typeface="Candara"/>
              </a:rPr>
              <a:t>Вклучување на сите учениците и наставниците во голем број на домашни и меѓународни проекти</a:t>
            </a:r>
            <a:endParaRPr/>
          </a:p>
          <a:p>
            <a:pPr marL="285750" marR="0" lvl="0" indent="-285750" algn="l" rtl="0">
              <a:spcBef>
                <a:spcPts val="0"/>
              </a:spcBef>
              <a:spcAft>
                <a:spcPts val="0"/>
              </a:spcAft>
              <a:buClr>
                <a:schemeClr val="dk1"/>
              </a:buClr>
              <a:buSzPts val="1600"/>
              <a:buFont typeface="Noto Sans Symbols"/>
              <a:buChar char="❖"/>
            </a:pPr>
            <a:r>
              <a:rPr lang="en-US" sz="1600">
                <a:solidFill>
                  <a:schemeClr val="dk1"/>
                </a:solidFill>
                <a:latin typeface="Candara"/>
                <a:ea typeface="Candara"/>
                <a:cs typeface="Candara"/>
                <a:sym typeface="Candara"/>
              </a:rPr>
              <a:t>Прифаќање на децата со ПОП години наназад.</a:t>
            </a:r>
            <a:endParaRPr sz="1600">
              <a:solidFill>
                <a:srgbClr val="000000"/>
              </a:solidFill>
              <a:latin typeface="Arial"/>
              <a:ea typeface="Arial"/>
              <a:cs typeface="Arial"/>
              <a:sym typeface="Arial"/>
            </a:endParaRPr>
          </a:p>
          <a:p>
            <a:pPr marL="0" marR="0" lvl="0" indent="0" algn="just" rtl="0">
              <a:lnSpc>
                <a:spcPct val="115000"/>
              </a:lnSpc>
              <a:spcBef>
                <a:spcPts val="0"/>
              </a:spcBef>
              <a:spcAft>
                <a:spcPts val="0"/>
              </a:spcAft>
              <a:buNone/>
            </a:pPr>
            <a:r>
              <a:rPr lang="en-US" sz="1600">
                <a:solidFill>
                  <a:srgbClr val="000000"/>
                </a:solidFill>
                <a:latin typeface="Arial"/>
                <a:ea typeface="Arial"/>
                <a:cs typeface="Arial"/>
                <a:sym typeface="Arial"/>
              </a:rPr>
              <a:t> </a:t>
            </a:r>
            <a:endParaRPr sz="1600">
              <a:solidFill>
                <a:srgbClr val="000000"/>
              </a:solidFill>
              <a:latin typeface="Arial"/>
              <a:ea typeface="Arial"/>
              <a:cs typeface="Arial"/>
              <a:sym typeface="Arial"/>
            </a:endParaRPr>
          </a:p>
        </p:txBody>
      </p:sp>
      <p:pic>
        <p:nvPicPr>
          <p:cNvPr id="447" name="Google Shape;447;p25" descr="Business Go Huddle | 3D Animated Clipart for PowerPoint - PresenterMedia.com"/>
          <p:cNvPicPr preferRelativeResize="0"/>
          <p:nvPr/>
        </p:nvPicPr>
        <p:blipFill rotWithShape="1">
          <a:blip r:embed="rId3">
            <a:alphaModFix/>
          </a:blip>
          <a:srcRect/>
          <a:stretch/>
        </p:blipFill>
        <p:spPr>
          <a:xfrm>
            <a:off x="292624" y="2734964"/>
            <a:ext cx="3290548" cy="2833348"/>
          </a:xfrm>
          <a:prstGeom prst="rect">
            <a:avLst/>
          </a:prstGeom>
          <a:noFill/>
          <a:ln>
            <a:noFill/>
          </a:ln>
        </p:spPr>
      </p:pic>
      <p:pic>
        <p:nvPicPr>
          <p:cNvPr id="448" name="Google Shape;448;p25" descr="Looking For The Right Fit | 3D Animated Clipart for PowerPoint -  PresenterMedia.com"/>
          <p:cNvPicPr preferRelativeResize="0"/>
          <p:nvPr/>
        </p:nvPicPr>
        <p:blipFill rotWithShape="1">
          <a:blip r:embed="rId4">
            <a:alphaModFix/>
          </a:blip>
          <a:srcRect/>
          <a:stretch/>
        </p:blipFill>
        <p:spPr>
          <a:xfrm>
            <a:off x="8846945" y="4517350"/>
            <a:ext cx="2857500" cy="2286001"/>
          </a:xfrm>
          <a:prstGeom prst="rect">
            <a:avLst/>
          </a:prstGeom>
          <a:noFill/>
          <a:ln>
            <a:noFill/>
          </a:ln>
        </p:spPr>
      </p:pic>
      <p:sp>
        <p:nvSpPr>
          <p:cNvPr id="449" name="Google Shape;449;p25"/>
          <p:cNvSpPr txBox="1"/>
          <p:nvPr/>
        </p:nvSpPr>
        <p:spPr>
          <a:xfrm>
            <a:off x="584400" y="584400"/>
            <a:ext cx="3151172" cy="432000"/>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rgbClr val="3F3F3F"/>
              </a:buClr>
              <a:buSzPts val="3200"/>
              <a:buFont typeface="Corbel"/>
              <a:buNone/>
            </a:pPr>
            <a:r>
              <a:rPr lang="en-US" sz="3200" b="1">
                <a:solidFill>
                  <a:srgbClr val="3F3F3F"/>
                </a:solidFill>
                <a:latin typeface="Corbel"/>
                <a:ea typeface="Corbel"/>
                <a:cs typeface="Corbel"/>
                <a:sym typeface="Corbel"/>
              </a:rPr>
              <a:t>МОЖНОСТИ</a:t>
            </a:r>
            <a:endParaRPr sz="3200" b="1">
              <a:solidFill>
                <a:srgbClr val="3F3F3F"/>
              </a:solidFill>
              <a:latin typeface="Corbel"/>
              <a:ea typeface="Corbel"/>
              <a:cs typeface="Corbel"/>
              <a:sym typeface="Corbel"/>
            </a:endParaRPr>
          </a:p>
        </p:txBody>
      </p:sp>
      <p:sp>
        <p:nvSpPr>
          <p:cNvPr id="450" name="Google Shape;450;p25"/>
          <p:cNvSpPr txBox="1"/>
          <p:nvPr/>
        </p:nvSpPr>
        <p:spPr>
          <a:xfrm>
            <a:off x="4039071" y="3429677"/>
            <a:ext cx="5120640" cy="2264210"/>
          </a:xfrm>
          <a:prstGeom prst="rect">
            <a:avLst/>
          </a:prstGeom>
          <a:gradFill>
            <a:gsLst>
              <a:gs pos="0">
                <a:srgbClr val="9B9AA5"/>
              </a:gs>
              <a:gs pos="50000">
                <a:srgbClr val="8E8D98"/>
              </a:gs>
              <a:gs pos="100000">
                <a:srgbClr val="797888"/>
              </a:gs>
            </a:gsLst>
            <a:lin ang="5400000" scaled="0"/>
          </a:gradFill>
          <a:ln w="9525"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just" rtl="0">
              <a:lnSpc>
                <a:spcPct val="115000"/>
              </a:lnSpc>
              <a:spcBef>
                <a:spcPts val="0"/>
              </a:spcBef>
              <a:spcAft>
                <a:spcPts val="0"/>
              </a:spcAft>
              <a:buNone/>
            </a:pPr>
            <a:r>
              <a:rPr lang="en-US" sz="1600">
                <a:solidFill>
                  <a:srgbClr val="000000"/>
                </a:solidFill>
                <a:latin typeface="Arial"/>
                <a:ea typeface="Arial"/>
                <a:cs typeface="Arial"/>
                <a:sym typeface="Arial"/>
              </a:rPr>
              <a:t> </a:t>
            </a:r>
            <a:endParaRPr sz="1600">
              <a:solidFill>
                <a:srgbClr val="000000"/>
              </a:solidFill>
              <a:latin typeface="Arial"/>
              <a:ea typeface="Arial"/>
              <a:cs typeface="Arial"/>
              <a:sym typeface="Arial"/>
            </a:endParaRPr>
          </a:p>
          <a:p>
            <a:pPr marL="285750" marR="0" lvl="0" indent="-285750" algn="l" rtl="0">
              <a:spcBef>
                <a:spcPts val="1000"/>
              </a:spcBef>
              <a:spcAft>
                <a:spcPts val="0"/>
              </a:spcAft>
              <a:buClr>
                <a:schemeClr val="dk1"/>
              </a:buClr>
              <a:buSzPts val="1600"/>
              <a:buFont typeface="Noto Sans Symbols"/>
              <a:buChar char="❖"/>
            </a:pPr>
            <a:r>
              <a:rPr lang="en-US" sz="1600">
                <a:solidFill>
                  <a:schemeClr val="dk1"/>
                </a:solidFill>
                <a:latin typeface="Candara"/>
                <a:ea typeface="Candara"/>
                <a:cs typeface="Candara"/>
                <a:sym typeface="Candara"/>
              </a:rPr>
              <a:t>Конзервативноста кај опкружувањето во одност на мултиетничките, родовите и другите различности кај учениците и возрасните.</a:t>
            </a:r>
            <a:endParaRPr sz="1600">
              <a:solidFill>
                <a:schemeClr val="dk1"/>
              </a:solidFill>
              <a:latin typeface="Candara"/>
              <a:ea typeface="Candara"/>
              <a:cs typeface="Candara"/>
              <a:sym typeface="Candara"/>
            </a:endParaRPr>
          </a:p>
          <a:p>
            <a:pPr marL="285750" marR="0" lvl="0" indent="-285750" algn="l" rtl="0">
              <a:spcBef>
                <a:spcPts val="0"/>
              </a:spcBef>
              <a:spcAft>
                <a:spcPts val="0"/>
              </a:spcAft>
              <a:buClr>
                <a:schemeClr val="dk1"/>
              </a:buClr>
              <a:buSzPts val="1600"/>
              <a:buFont typeface="Noto Sans Symbols"/>
              <a:buChar char="❖"/>
            </a:pPr>
            <a:r>
              <a:rPr lang="en-US" sz="1600">
                <a:solidFill>
                  <a:schemeClr val="dk1"/>
                </a:solidFill>
                <a:latin typeface="Candara"/>
                <a:ea typeface="Candara"/>
                <a:cs typeface="Candara"/>
                <a:sym typeface="Candara"/>
              </a:rPr>
              <a:t>Местоположбата на училиштето во руралниот дел од Општина Кисела Вода и Градот Скопје (оддалеченоста од ценарот на градот).</a:t>
            </a:r>
            <a:endParaRPr sz="1600">
              <a:solidFill>
                <a:srgbClr val="000000"/>
              </a:solidFill>
              <a:latin typeface="Arial"/>
              <a:ea typeface="Arial"/>
              <a:cs typeface="Arial"/>
              <a:sym typeface="Arial"/>
            </a:endParaRPr>
          </a:p>
          <a:p>
            <a:pPr marL="0" marR="0" lvl="0" indent="0" algn="just" rtl="0">
              <a:lnSpc>
                <a:spcPct val="115000"/>
              </a:lnSpc>
              <a:spcBef>
                <a:spcPts val="0"/>
              </a:spcBef>
              <a:spcAft>
                <a:spcPts val="0"/>
              </a:spcAft>
              <a:buNone/>
            </a:pPr>
            <a:r>
              <a:rPr lang="en-US" sz="1600">
                <a:solidFill>
                  <a:srgbClr val="000000"/>
                </a:solidFill>
                <a:latin typeface="Arial"/>
                <a:ea typeface="Arial"/>
                <a:cs typeface="Arial"/>
                <a:sym typeface="Arial"/>
              </a:rPr>
              <a:t> </a:t>
            </a:r>
            <a:endParaRPr sz="1600">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p26"/>
          <p:cNvSpPr txBox="1">
            <a:spLocks noGrp="1"/>
          </p:cNvSpPr>
          <p:nvPr>
            <p:ph type="ftr" idx="11"/>
          </p:nvPr>
        </p:nvSpPr>
        <p:spPr>
          <a:xfrm>
            <a:off x="432000" y="6439820"/>
            <a:ext cx="5664000" cy="295062"/>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a:t>Add a footer</a:t>
            </a:r>
            <a:endParaRPr/>
          </a:p>
        </p:txBody>
      </p:sp>
      <p:sp>
        <p:nvSpPr>
          <p:cNvPr id="456" name="Google Shape;456;p26"/>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26</a:t>
            </a:fld>
            <a:endParaRPr/>
          </a:p>
        </p:txBody>
      </p:sp>
      <p:graphicFrame>
        <p:nvGraphicFramePr>
          <p:cNvPr id="457" name="Google Shape;457;p26"/>
          <p:cNvGraphicFramePr/>
          <p:nvPr/>
        </p:nvGraphicFramePr>
        <p:xfrm>
          <a:off x="5367528" y="1247521"/>
          <a:ext cx="3000000" cy="3000000"/>
        </p:xfrm>
        <a:graphic>
          <a:graphicData uri="http://schemas.openxmlformats.org/drawingml/2006/table">
            <a:tbl>
              <a:tblPr firstRow="1" firstCol="1" bandRow="1">
                <a:noFill/>
                <a:tableStyleId>{9B79B841-3502-40FE-9089-AEFFD43BE3BE}</a:tableStyleId>
              </a:tblPr>
              <a:tblGrid>
                <a:gridCol w="6284850"/>
              </a:tblGrid>
              <a:tr h="239775">
                <a:tc>
                  <a:txBody>
                    <a:bodyPr/>
                    <a:lstStyle/>
                    <a:p>
                      <a:pPr marL="73025" marR="73025" lvl="0" indent="0" algn="ctr" rtl="0">
                        <a:lnSpc>
                          <a:spcPct val="110000"/>
                        </a:lnSpc>
                        <a:spcBef>
                          <a:spcPts val="0"/>
                        </a:spcBef>
                        <a:spcAft>
                          <a:spcPts val="0"/>
                        </a:spcAft>
                        <a:buNone/>
                      </a:pPr>
                      <a:r>
                        <a:rPr lang="en-US" sz="2000" u="none" strike="noStrike" cap="none"/>
                        <a:t>ПРЕПОРАКИ</a:t>
                      </a:r>
                      <a:endParaRPr sz="2000" u="none" strike="noStrike" cap="none">
                        <a:solidFill>
                          <a:srgbClr val="595959"/>
                        </a:solidFill>
                        <a:latin typeface="Constantia"/>
                        <a:ea typeface="Constantia"/>
                        <a:cs typeface="Constantia"/>
                        <a:sym typeface="Constantia"/>
                      </a:endParaRPr>
                    </a:p>
                  </a:txBody>
                  <a:tcPr marL="0" marR="0" marT="0" marB="0" anchor="ctr"/>
                </a:tc>
              </a:tr>
              <a:tr h="2408050">
                <a:tc>
                  <a:txBody>
                    <a:bodyPr/>
                    <a:lstStyle/>
                    <a:p>
                      <a:pPr marL="73025" marR="73025" lvl="0" indent="0" algn="l" rtl="0">
                        <a:lnSpc>
                          <a:spcPct val="110000"/>
                        </a:lnSpc>
                        <a:spcBef>
                          <a:spcPts val="0"/>
                        </a:spcBef>
                        <a:spcAft>
                          <a:spcPts val="0"/>
                        </a:spcAft>
                        <a:buNone/>
                      </a:pPr>
                      <a:r>
                        <a:rPr lang="en-US" sz="2000" u="none" strike="noStrike" cap="none"/>
                        <a:t>Да се постапува по димензиите на индексот на инклузија чекор по чекор, односно:</a:t>
                      </a:r>
                      <a:endParaRPr sz="2000" u="none" strike="noStrike" cap="none"/>
                    </a:p>
                    <a:p>
                      <a:pPr marL="73025" marR="73025" lvl="0" indent="0" algn="l" rtl="0">
                        <a:lnSpc>
                          <a:spcPct val="110000"/>
                        </a:lnSpc>
                        <a:spcBef>
                          <a:spcPts val="1200"/>
                        </a:spcBef>
                        <a:spcAft>
                          <a:spcPts val="0"/>
                        </a:spcAft>
                        <a:buNone/>
                      </a:pPr>
                      <a:r>
                        <a:rPr lang="en-US" sz="2000" u="none" strike="noStrike" cap="none"/>
                        <a:t>Да се продолжи со обука на наставниците за инклузија.</a:t>
                      </a:r>
                      <a:endParaRPr sz="2000" u="none" strike="noStrike" cap="none"/>
                    </a:p>
                    <a:p>
                      <a:pPr marL="73025" marR="73025" lvl="0" indent="0" algn="l" rtl="0">
                        <a:lnSpc>
                          <a:spcPct val="110000"/>
                        </a:lnSpc>
                        <a:spcBef>
                          <a:spcPts val="1200"/>
                        </a:spcBef>
                        <a:spcAft>
                          <a:spcPts val="0"/>
                        </a:spcAft>
                        <a:buNone/>
                      </a:pPr>
                      <a:r>
                        <a:rPr lang="en-US" sz="2000" u="none" strike="noStrike" cap="none"/>
                        <a:t>Да се детектираат сите ученици, вработени и др. кои имаат потреба од инклузија.</a:t>
                      </a:r>
                      <a:endParaRPr sz="2000" u="none" strike="noStrike" cap="none"/>
                    </a:p>
                    <a:p>
                      <a:pPr marL="73025" marR="73025" lvl="0" indent="0" algn="l" rtl="0">
                        <a:lnSpc>
                          <a:spcPct val="110000"/>
                        </a:lnSpc>
                        <a:spcBef>
                          <a:spcPts val="1200"/>
                        </a:spcBef>
                        <a:spcAft>
                          <a:spcPts val="0"/>
                        </a:spcAft>
                        <a:buNone/>
                      </a:pPr>
                      <a:r>
                        <a:rPr lang="en-US" sz="2000" u="none" strike="noStrike" cap="none"/>
                        <a:t>Да се подигне и негува инклузивната култура.</a:t>
                      </a:r>
                      <a:endParaRPr sz="2000" u="none" strike="noStrike" cap="none"/>
                    </a:p>
                    <a:p>
                      <a:pPr marL="73025" marR="73025" lvl="0" indent="0" algn="l" rtl="0">
                        <a:lnSpc>
                          <a:spcPct val="110000"/>
                        </a:lnSpc>
                        <a:spcBef>
                          <a:spcPts val="1200"/>
                        </a:spcBef>
                        <a:spcAft>
                          <a:spcPts val="0"/>
                        </a:spcAft>
                        <a:buNone/>
                      </a:pPr>
                      <a:r>
                        <a:rPr lang="en-US" sz="2000" u="none" strike="noStrike" cap="none"/>
                        <a:t>Да се води инклузивна политика.</a:t>
                      </a:r>
                      <a:endParaRPr sz="2000" u="none" strike="noStrike" cap="none"/>
                    </a:p>
                    <a:p>
                      <a:pPr marL="73025" marR="73025" lvl="0" indent="0" algn="l" rtl="0">
                        <a:lnSpc>
                          <a:spcPct val="110000"/>
                        </a:lnSpc>
                        <a:spcBef>
                          <a:spcPts val="1200"/>
                        </a:spcBef>
                        <a:spcAft>
                          <a:spcPts val="0"/>
                        </a:spcAft>
                        <a:buNone/>
                      </a:pPr>
                      <a:r>
                        <a:rPr lang="en-US" sz="2000" u="none" strike="noStrike" cap="none"/>
                        <a:t>Да серазвива инклузивната практика.</a:t>
                      </a:r>
                      <a:endParaRPr sz="2000" u="none" strike="noStrike" cap="none">
                        <a:solidFill>
                          <a:srgbClr val="595959"/>
                        </a:solidFill>
                        <a:latin typeface="Constantia"/>
                        <a:ea typeface="Constantia"/>
                        <a:cs typeface="Constantia"/>
                        <a:sym typeface="Constantia"/>
                      </a:endParaRPr>
                    </a:p>
                  </a:txBody>
                  <a:tcPr marL="0" marR="0" marT="0" marB="0" anchor="ctr"/>
                </a:tc>
              </a:tr>
            </a:tbl>
          </a:graphicData>
        </a:graphic>
      </p:graphicFrame>
      <p:pic>
        <p:nvPicPr>
          <p:cNvPr id="458" name="Google Shape;458;p26" descr="UNDERSTAND DIVINE DIRECTION WHEN YOUR READ THIS POST. - Think Big Ministries"/>
          <p:cNvPicPr preferRelativeResize="0"/>
          <p:nvPr/>
        </p:nvPicPr>
        <p:blipFill rotWithShape="1">
          <a:blip r:embed="rId3">
            <a:alphaModFix/>
          </a:blip>
          <a:srcRect/>
          <a:stretch/>
        </p:blipFill>
        <p:spPr>
          <a:xfrm>
            <a:off x="216000" y="222186"/>
            <a:ext cx="3048000" cy="2800351"/>
          </a:xfrm>
          <a:prstGeom prst="rect">
            <a:avLst/>
          </a:prstGeom>
          <a:noFill/>
          <a:ln>
            <a:noFill/>
          </a:ln>
        </p:spPr>
      </p:pic>
      <p:pic>
        <p:nvPicPr>
          <p:cNvPr id="459" name="Google Shape;459;p26" descr="Stick Figures Lift Arrow | 3D Animated Clipart for PowerPoint -  PresenterMedia.com"/>
          <p:cNvPicPr preferRelativeResize="0"/>
          <p:nvPr/>
        </p:nvPicPr>
        <p:blipFill rotWithShape="1">
          <a:blip r:embed="rId4">
            <a:alphaModFix/>
          </a:blip>
          <a:srcRect/>
          <a:stretch/>
        </p:blipFill>
        <p:spPr>
          <a:xfrm>
            <a:off x="3264000" y="3109912"/>
            <a:ext cx="2095500" cy="209550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pic>
        <p:nvPicPr>
          <p:cNvPr id="464" name="Google Shape;464;p27" descr="Woman on laptop smiling"/>
          <p:cNvPicPr preferRelativeResize="0">
            <a:picLocks noGrp="1"/>
          </p:cNvPicPr>
          <p:nvPr>
            <p:ph type="pic" idx="2"/>
          </p:nvPr>
        </p:nvPicPr>
        <p:blipFill rotWithShape="1">
          <a:blip r:embed="rId3">
            <a:alphaModFix/>
          </a:blip>
          <a:srcRect/>
          <a:stretch/>
        </p:blipFill>
        <p:spPr>
          <a:xfrm>
            <a:off x="2195412" y="34818"/>
            <a:ext cx="9780588" cy="6371351"/>
          </a:xfrm>
          <a:prstGeom prst="rect">
            <a:avLst/>
          </a:prstGeom>
          <a:solidFill>
            <a:srgbClr val="D8D8D8"/>
          </a:solidFill>
          <a:ln>
            <a:noFill/>
          </a:ln>
        </p:spPr>
      </p:pic>
      <p:sp>
        <p:nvSpPr>
          <p:cNvPr id="465" name="Google Shape;465;p27"/>
          <p:cNvSpPr txBox="1">
            <a:spLocks noGrp="1"/>
          </p:cNvSpPr>
          <p:nvPr>
            <p:ph type="title"/>
          </p:nvPr>
        </p:nvSpPr>
        <p:spPr>
          <a:xfrm>
            <a:off x="0" y="43962"/>
            <a:ext cx="6411644" cy="1958400"/>
          </a:xfrm>
          <a:prstGeom prst="rect">
            <a:avLst/>
          </a:prstGeom>
          <a:solidFill>
            <a:schemeClr val="lt1"/>
          </a:solidFill>
          <a:ln>
            <a:noFill/>
          </a:ln>
        </p:spPr>
        <p:txBody>
          <a:bodyPr spcFirstLastPara="1" wrap="square" lIns="252000" tIns="180000" rIns="180000" bIns="180000" anchor="ctr" anchorCtr="0">
            <a:noAutofit/>
          </a:bodyPr>
          <a:lstStyle/>
          <a:p>
            <a:pPr marL="0" lvl="0" indent="0" algn="ctr" rtl="0">
              <a:lnSpc>
                <a:spcPct val="90000"/>
              </a:lnSpc>
              <a:spcBef>
                <a:spcPts val="0"/>
              </a:spcBef>
              <a:spcAft>
                <a:spcPts val="0"/>
              </a:spcAft>
              <a:buClr>
                <a:srgbClr val="3F3F3F"/>
              </a:buClr>
              <a:buSzPts val="4000"/>
              <a:buFont typeface="Corbel"/>
              <a:buNone/>
            </a:pPr>
            <a:r>
              <a:rPr lang="en-US" sz="4000"/>
              <a:t>ДЕФИНИРАНИ ПРИОРИТЕТИ  ПО   ОДНОС НА  ИНКЛУЗИЈАТА</a:t>
            </a:r>
            <a:endParaRPr sz="4000"/>
          </a:p>
        </p:txBody>
      </p:sp>
      <p:sp>
        <p:nvSpPr>
          <p:cNvPr id="466" name="Google Shape;466;p27"/>
          <p:cNvSpPr txBox="1">
            <a:spLocks noGrp="1"/>
          </p:cNvSpPr>
          <p:nvPr>
            <p:ph type="body" idx="1"/>
          </p:nvPr>
        </p:nvSpPr>
        <p:spPr>
          <a:xfrm>
            <a:off x="0" y="2066544"/>
            <a:ext cx="6409944" cy="1892808"/>
          </a:xfrm>
          <a:prstGeom prst="rect">
            <a:avLst/>
          </a:prstGeom>
          <a:solidFill>
            <a:schemeClr val="dk1">
              <a:alpha val="80000"/>
            </a:schemeClr>
          </a:solidFill>
          <a:ln>
            <a:noFill/>
          </a:ln>
        </p:spPr>
        <p:txBody>
          <a:bodyPr spcFirstLastPara="1" wrap="square" lIns="252000" tIns="180000" rIns="180000" bIns="180000" anchor="t" anchorCtr="0">
            <a:noAutofit/>
          </a:bodyPr>
          <a:lstStyle/>
          <a:p>
            <a:pPr marL="0" lvl="0" indent="0" algn="l" rtl="0">
              <a:lnSpc>
                <a:spcPct val="90000"/>
              </a:lnSpc>
              <a:spcBef>
                <a:spcPts val="0"/>
              </a:spcBef>
              <a:spcAft>
                <a:spcPts val="0"/>
              </a:spcAft>
              <a:buClr>
                <a:schemeClr val="lt1"/>
              </a:buClr>
              <a:buSzPts val="1800"/>
              <a:buNone/>
            </a:pPr>
            <a:r>
              <a:rPr lang="en-US"/>
              <a:t>Градење на инклузивна култура и воспоставување на инклузивни вредности.</a:t>
            </a:r>
            <a:endParaRPr/>
          </a:p>
          <a:p>
            <a:pPr marL="0" lvl="0" indent="0" algn="l" rtl="0">
              <a:lnSpc>
                <a:spcPct val="90000"/>
              </a:lnSpc>
              <a:spcBef>
                <a:spcPts val="1000"/>
              </a:spcBef>
              <a:spcAft>
                <a:spcPts val="0"/>
              </a:spcAft>
              <a:buClr>
                <a:schemeClr val="lt1"/>
              </a:buClr>
              <a:buSzPts val="1800"/>
              <a:buNone/>
            </a:pPr>
            <a:r>
              <a:rPr lang="en-US"/>
              <a:t>Креирање на инклузивна политика</a:t>
            </a:r>
            <a:endParaRPr/>
          </a:p>
          <a:p>
            <a:pPr marL="0" lvl="0" indent="0" algn="l" rtl="0">
              <a:lnSpc>
                <a:spcPct val="90000"/>
              </a:lnSpc>
              <a:spcBef>
                <a:spcPts val="1000"/>
              </a:spcBef>
              <a:spcAft>
                <a:spcPts val="0"/>
              </a:spcAft>
              <a:buClr>
                <a:schemeClr val="lt1"/>
              </a:buClr>
              <a:buSzPts val="1800"/>
              <a:buNone/>
            </a:pPr>
            <a:r>
              <a:rPr lang="en-US"/>
              <a:t>Развој на инклузивна практика.</a:t>
            </a:r>
            <a:endParaRPr/>
          </a:p>
          <a:p>
            <a:pPr marL="0" lvl="0" indent="0" algn="l" rtl="0">
              <a:lnSpc>
                <a:spcPct val="90000"/>
              </a:lnSpc>
              <a:spcBef>
                <a:spcPts val="1000"/>
              </a:spcBef>
              <a:spcAft>
                <a:spcPts val="0"/>
              </a:spcAft>
              <a:buClr>
                <a:schemeClr val="lt1"/>
              </a:buClr>
              <a:buSzPts val="1800"/>
              <a:buNone/>
            </a:pPr>
            <a:endParaRPr/>
          </a:p>
        </p:txBody>
      </p:sp>
      <p:sp>
        <p:nvSpPr>
          <p:cNvPr id="467" name="Google Shape;467;p27"/>
          <p:cNvSpPr txBox="1">
            <a:spLocks noGrp="1"/>
          </p:cNvSpPr>
          <p:nvPr>
            <p:ph type="sldNum" idx="12"/>
          </p:nvPr>
        </p:nvSpPr>
        <p:spPr>
          <a:xfrm>
            <a:off x="11760000" y="6371351"/>
            <a:ext cx="432000" cy="432000"/>
          </a:xfrm>
          <a:prstGeom prst="rect">
            <a:avLst/>
          </a:prstGeom>
          <a:solidFill>
            <a:srgbClr val="0C0C0C"/>
          </a:solid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27</a:t>
            </a:fld>
            <a:endParaRPr/>
          </a:p>
        </p:txBody>
      </p:sp>
      <p:sp>
        <p:nvSpPr>
          <p:cNvPr id="468" name="Google Shape;468;p27"/>
          <p:cNvSpPr txBox="1"/>
          <p:nvPr/>
        </p:nvSpPr>
        <p:spPr>
          <a:xfrm>
            <a:off x="813816" y="4032678"/>
            <a:ext cx="11042904" cy="1892808"/>
          </a:xfrm>
          <a:prstGeom prst="rect">
            <a:avLst/>
          </a:prstGeom>
          <a:solidFill>
            <a:srgbClr val="D2F3F9">
              <a:alpha val="80000"/>
            </a:srgbClr>
          </a:solidFill>
          <a:ln>
            <a:noFill/>
          </a:ln>
        </p:spPr>
        <p:txBody>
          <a:bodyPr spcFirstLastPara="1" wrap="square" lIns="252000" tIns="180000" rIns="180000" bIns="180000" anchor="t" anchorCtr="0">
            <a:noAutofit/>
          </a:bodyPr>
          <a:lstStyle/>
          <a:p>
            <a:pPr marL="0" marR="0" lvl="0" indent="0" algn="l" rtl="0">
              <a:lnSpc>
                <a:spcPct val="90000"/>
              </a:lnSpc>
              <a:spcBef>
                <a:spcPts val="0"/>
              </a:spcBef>
              <a:spcAft>
                <a:spcPts val="0"/>
              </a:spcAft>
              <a:buClr>
                <a:schemeClr val="dk1"/>
              </a:buClr>
              <a:buSzPts val="1800"/>
              <a:buFont typeface="Arial"/>
              <a:buNone/>
            </a:pPr>
            <a:r>
              <a:rPr lang="en-US" sz="1800">
                <a:solidFill>
                  <a:schemeClr val="dk1"/>
                </a:solidFill>
                <a:latin typeface="Candara"/>
                <a:ea typeface="Candara"/>
                <a:cs typeface="Candara"/>
                <a:sym typeface="Candara"/>
              </a:rPr>
              <a:t>Создавањето на инклузивно училиште не се одвива преку ноќ. Тоа е процес во којшто учество земаат државата, институциите, вработените во училиштето, учениците и нивните родители како и опкружувањето.</a:t>
            </a:r>
            <a:endParaRPr sz="1800">
              <a:solidFill>
                <a:schemeClr val="dk1"/>
              </a:solidFill>
              <a:latin typeface="Candara"/>
              <a:ea typeface="Candara"/>
              <a:cs typeface="Candara"/>
              <a:sym typeface="Candara"/>
            </a:endParaRPr>
          </a:p>
          <a:p>
            <a:pPr marL="0" marR="0" lvl="0" indent="0" algn="l" rtl="0">
              <a:lnSpc>
                <a:spcPct val="90000"/>
              </a:lnSpc>
              <a:spcBef>
                <a:spcPts val="1000"/>
              </a:spcBef>
              <a:spcAft>
                <a:spcPts val="0"/>
              </a:spcAft>
              <a:buClr>
                <a:schemeClr val="dk1"/>
              </a:buClr>
              <a:buSzPts val="1800"/>
              <a:buFont typeface="Arial"/>
              <a:buNone/>
            </a:pPr>
            <a:r>
              <a:rPr lang="en-US" sz="1800">
                <a:solidFill>
                  <a:schemeClr val="dk1"/>
                </a:solidFill>
                <a:latin typeface="Candara"/>
                <a:ea typeface="Candara"/>
                <a:cs typeface="Candara"/>
                <a:sym typeface="Candara"/>
              </a:rPr>
              <a:t>Од таа причина наведувањето на развојните приоритети не е направено по важност, или приоритет којшто треба прв да се реализира, туку се она што треба да се направи во наредните неколку  години со помал или поголем интензитет за да отпочне процесот на создавање на инклузивно училиште.</a:t>
            </a:r>
            <a:endParaRPr sz="1800">
              <a:solidFill>
                <a:schemeClr val="dk1"/>
              </a:solidFill>
              <a:latin typeface="Candara"/>
              <a:ea typeface="Candara"/>
              <a:cs typeface="Candara"/>
              <a:sym typeface="Candara"/>
            </a:endParaRPr>
          </a:p>
          <a:p>
            <a:pPr marL="0" marR="0" lvl="0" indent="0" algn="l" rtl="0">
              <a:lnSpc>
                <a:spcPct val="90000"/>
              </a:lnSpc>
              <a:spcBef>
                <a:spcPts val="1000"/>
              </a:spcBef>
              <a:spcAft>
                <a:spcPts val="0"/>
              </a:spcAft>
              <a:buClr>
                <a:schemeClr val="lt1"/>
              </a:buClr>
              <a:buSzPts val="1800"/>
              <a:buFont typeface="Arial"/>
              <a:buNone/>
            </a:pPr>
            <a:endParaRPr sz="1800">
              <a:solidFill>
                <a:schemeClr val="dk1"/>
              </a:solidFill>
              <a:latin typeface="Candara"/>
              <a:ea typeface="Candara"/>
              <a:cs typeface="Candara"/>
              <a:sym typeface="Candara"/>
            </a:endParaRPr>
          </a:p>
        </p:txBody>
      </p:sp>
      <p:pic>
        <p:nvPicPr>
          <p:cNvPr id="469" name="Google Shape;469;p27" descr="animated arrow with lights down"/>
          <p:cNvPicPr preferRelativeResize="0"/>
          <p:nvPr/>
        </p:nvPicPr>
        <p:blipFill rotWithShape="1">
          <a:blip r:embed="rId4">
            <a:alphaModFix/>
          </a:blip>
          <a:srcRect/>
          <a:stretch/>
        </p:blipFill>
        <p:spPr>
          <a:xfrm>
            <a:off x="2816479" y="1585861"/>
            <a:ext cx="314325" cy="6477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pic>
        <p:nvPicPr>
          <p:cNvPr id="474" name="Google Shape;474;p28" descr="Woman on laptop smiling"/>
          <p:cNvPicPr preferRelativeResize="0">
            <a:picLocks noGrp="1"/>
          </p:cNvPicPr>
          <p:nvPr>
            <p:ph type="pic" idx="2"/>
          </p:nvPr>
        </p:nvPicPr>
        <p:blipFill rotWithShape="1">
          <a:blip r:embed="rId3">
            <a:alphaModFix/>
          </a:blip>
          <a:srcRect/>
          <a:stretch/>
        </p:blipFill>
        <p:spPr>
          <a:xfrm>
            <a:off x="2098674" y="137160"/>
            <a:ext cx="9780588" cy="6371351"/>
          </a:xfrm>
          <a:prstGeom prst="rect">
            <a:avLst/>
          </a:prstGeom>
          <a:solidFill>
            <a:srgbClr val="D8D8D8"/>
          </a:solidFill>
          <a:ln>
            <a:noFill/>
          </a:ln>
        </p:spPr>
      </p:pic>
      <p:sp>
        <p:nvSpPr>
          <p:cNvPr id="475" name="Google Shape;475;p28"/>
          <p:cNvSpPr txBox="1">
            <a:spLocks noGrp="1"/>
          </p:cNvSpPr>
          <p:nvPr>
            <p:ph type="title"/>
          </p:nvPr>
        </p:nvSpPr>
        <p:spPr>
          <a:xfrm>
            <a:off x="0" y="34818"/>
            <a:ext cx="6411644" cy="1958400"/>
          </a:xfrm>
          <a:prstGeom prst="rect">
            <a:avLst/>
          </a:prstGeom>
          <a:solidFill>
            <a:schemeClr val="lt1"/>
          </a:solidFill>
          <a:ln>
            <a:noFill/>
          </a:ln>
        </p:spPr>
        <p:txBody>
          <a:bodyPr spcFirstLastPara="1" wrap="square" lIns="252000" tIns="180000" rIns="180000" bIns="180000" anchor="ctr" anchorCtr="0">
            <a:noAutofit/>
          </a:bodyPr>
          <a:lstStyle/>
          <a:p>
            <a:pPr marL="0" lvl="0" indent="0" algn="ctr" rtl="0">
              <a:lnSpc>
                <a:spcPct val="90000"/>
              </a:lnSpc>
              <a:spcBef>
                <a:spcPts val="0"/>
              </a:spcBef>
              <a:spcAft>
                <a:spcPts val="0"/>
              </a:spcAft>
              <a:buClr>
                <a:schemeClr val="dk1"/>
              </a:buClr>
              <a:buSzPts val="4800"/>
              <a:buFont typeface="Corbel"/>
              <a:buNone/>
            </a:pPr>
            <a:r>
              <a:rPr lang="en-US" sz="4800">
                <a:solidFill>
                  <a:schemeClr val="dk1"/>
                </a:solidFill>
              </a:rPr>
              <a:t> ПРЕДИЗВИЦИ</a:t>
            </a:r>
            <a:endParaRPr sz="4800">
              <a:solidFill>
                <a:schemeClr val="dk1"/>
              </a:solidFill>
            </a:endParaRPr>
          </a:p>
        </p:txBody>
      </p:sp>
      <p:sp>
        <p:nvSpPr>
          <p:cNvPr id="476" name="Google Shape;476;p28"/>
          <p:cNvSpPr txBox="1">
            <a:spLocks noGrp="1"/>
          </p:cNvSpPr>
          <p:nvPr>
            <p:ph type="body" idx="1"/>
          </p:nvPr>
        </p:nvSpPr>
        <p:spPr>
          <a:xfrm>
            <a:off x="1700" y="1993218"/>
            <a:ext cx="6409944" cy="4515293"/>
          </a:xfrm>
          <a:prstGeom prst="rect">
            <a:avLst/>
          </a:prstGeom>
          <a:solidFill>
            <a:srgbClr val="FFC7DA">
              <a:alpha val="80000"/>
            </a:srgbClr>
          </a:solidFill>
          <a:ln>
            <a:noFill/>
          </a:ln>
        </p:spPr>
        <p:txBody>
          <a:bodyPr spcFirstLastPara="1" wrap="square" lIns="252000" tIns="180000" rIns="180000" bIns="180000" anchor="t" anchorCtr="0">
            <a:noAutofit/>
          </a:bodyPr>
          <a:lstStyle/>
          <a:p>
            <a:pPr marL="0" lvl="0" indent="0" algn="l" rtl="0">
              <a:lnSpc>
                <a:spcPct val="90000"/>
              </a:lnSpc>
              <a:spcBef>
                <a:spcPts val="0"/>
              </a:spcBef>
              <a:spcAft>
                <a:spcPts val="0"/>
              </a:spcAft>
              <a:buClr>
                <a:schemeClr val="dk1"/>
              </a:buClr>
              <a:buSzPts val="1400"/>
              <a:buNone/>
            </a:pPr>
            <a:r>
              <a:rPr lang="en-US" sz="1400" b="1" u="sng">
                <a:solidFill>
                  <a:schemeClr val="dk1"/>
                </a:solidFill>
              </a:rPr>
              <a:t>ЗАЕДНИЧКИ ПРЕДИЗВИЦИ</a:t>
            </a:r>
            <a:endParaRPr/>
          </a:p>
          <a:p>
            <a:pPr marL="0" lvl="0" indent="0" algn="l" rtl="0">
              <a:lnSpc>
                <a:spcPct val="90000"/>
              </a:lnSpc>
              <a:spcBef>
                <a:spcPts val="1000"/>
              </a:spcBef>
              <a:spcAft>
                <a:spcPts val="0"/>
              </a:spcAft>
              <a:buClr>
                <a:schemeClr val="dk1"/>
              </a:buClr>
              <a:buSzPts val="1400"/>
              <a:buNone/>
            </a:pPr>
            <a:r>
              <a:rPr lang="en-US" sz="1400" b="1" u="sng">
                <a:solidFill>
                  <a:schemeClr val="dk1"/>
                </a:solidFill>
              </a:rPr>
              <a:t>Препораките кои произлегоа од SWOT анализата, всушност се заеднички предизвици со кои треба да се соочат сите вработени во училиштето за тоа да стане инклузивно</a:t>
            </a:r>
            <a:r>
              <a:rPr lang="en-US" sz="1400" b="1">
                <a:solidFill>
                  <a:schemeClr val="dk1"/>
                </a:solidFill>
              </a:rPr>
              <a:t>, односно:</a:t>
            </a:r>
            <a:endParaRPr sz="1400" b="1">
              <a:solidFill>
                <a:schemeClr val="dk1"/>
              </a:solidFill>
            </a:endParaRPr>
          </a:p>
          <a:p>
            <a:pPr marL="0" lvl="0" indent="0" algn="l" rtl="0">
              <a:lnSpc>
                <a:spcPct val="90000"/>
              </a:lnSpc>
              <a:spcBef>
                <a:spcPts val="1000"/>
              </a:spcBef>
              <a:spcAft>
                <a:spcPts val="0"/>
              </a:spcAft>
              <a:buClr>
                <a:schemeClr val="dk1"/>
              </a:buClr>
              <a:buSzPts val="1400"/>
              <a:buNone/>
            </a:pPr>
            <a:r>
              <a:rPr lang="en-US" sz="1400" b="1">
                <a:solidFill>
                  <a:schemeClr val="dk1"/>
                </a:solidFill>
              </a:rPr>
              <a:t>Да се постапува по димензиите на индексот на инклузија чекор по чекор.</a:t>
            </a:r>
            <a:endParaRPr sz="1400" b="1">
              <a:solidFill>
                <a:schemeClr val="dk1"/>
              </a:solidFill>
            </a:endParaRPr>
          </a:p>
          <a:p>
            <a:pPr marL="0" lvl="0" indent="0" algn="l" rtl="0">
              <a:lnSpc>
                <a:spcPct val="90000"/>
              </a:lnSpc>
              <a:spcBef>
                <a:spcPts val="1000"/>
              </a:spcBef>
              <a:spcAft>
                <a:spcPts val="0"/>
              </a:spcAft>
              <a:buClr>
                <a:schemeClr val="dk1"/>
              </a:buClr>
              <a:buSzPts val="1400"/>
              <a:buNone/>
            </a:pPr>
            <a:r>
              <a:rPr lang="en-US" sz="1400" b="1">
                <a:solidFill>
                  <a:schemeClr val="dk1"/>
                </a:solidFill>
              </a:rPr>
              <a:t>Да се продолжи со обука на наставниците за инклузија и мерки за навремена реакција за пружање на прва помош.</a:t>
            </a:r>
            <a:endParaRPr sz="1400" b="1">
              <a:solidFill>
                <a:schemeClr val="dk1"/>
              </a:solidFill>
            </a:endParaRPr>
          </a:p>
          <a:p>
            <a:pPr marL="0" lvl="0" indent="0" algn="l" rtl="0">
              <a:lnSpc>
                <a:spcPct val="90000"/>
              </a:lnSpc>
              <a:spcBef>
                <a:spcPts val="1000"/>
              </a:spcBef>
              <a:spcAft>
                <a:spcPts val="0"/>
              </a:spcAft>
              <a:buClr>
                <a:schemeClr val="dk1"/>
              </a:buClr>
              <a:buSzPts val="1400"/>
              <a:buNone/>
            </a:pPr>
            <a:r>
              <a:rPr lang="en-US" sz="1400" b="1">
                <a:solidFill>
                  <a:schemeClr val="dk1"/>
                </a:solidFill>
              </a:rPr>
              <a:t>Да се детектираат сите ученици, вработени и др. кои имаат потреба од инклузија.</a:t>
            </a:r>
            <a:endParaRPr sz="1400" b="1">
              <a:solidFill>
                <a:schemeClr val="dk1"/>
              </a:solidFill>
            </a:endParaRPr>
          </a:p>
          <a:p>
            <a:pPr marL="0" lvl="0" indent="0" algn="l" rtl="0">
              <a:lnSpc>
                <a:spcPct val="90000"/>
              </a:lnSpc>
              <a:spcBef>
                <a:spcPts val="1000"/>
              </a:spcBef>
              <a:spcAft>
                <a:spcPts val="0"/>
              </a:spcAft>
              <a:buClr>
                <a:schemeClr val="dk1"/>
              </a:buClr>
              <a:buSzPts val="1400"/>
              <a:buNone/>
            </a:pPr>
            <a:r>
              <a:rPr lang="en-US" sz="1400" b="1">
                <a:solidFill>
                  <a:schemeClr val="dk1"/>
                </a:solidFill>
              </a:rPr>
              <a:t>Да се информираат родителите за нивните права, бенифиции и поддршка која што можат да ја добијата и нивно упатување до релевантните институции за помош.</a:t>
            </a:r>
            <a:endParaRPr sz="1400" b="1">
              <a:solidFill>
                <a:schemeClr val="dk1"/>
              </a:solidFill>
            </a:endParaRPr>
          </a:p>
          <a:p>
            <a:pPr marL="0" lvl="0" indent="0" algn="l" rtl="0">
              <a:lnSpc>
                <a:spcPct val="90000"/>
              </a:lnSpc>
              <a:spcBef>
                <a:spcPts val="1000"/>
              </a:spcBef>
              <a:spcAft>
                <a:spcPts val="0"/>
              </a:spcAft>
              <a:buClr>
                <a:schemeClr val="dk1"/>
              </a:buClr>
              <a:buSzPts val="1400"/>
              <a:buNone/>
            </a:pPr>
            <a:r>
              <a:rPr lang="en-US" sz="1400" b="1">
                <a:solidFill>
                  <a:schemeClr val="dk1"/>
                </a:solidFill>
              </a:rPr>
              <a:t>Да се подигне и негува инклузивната култура.</a:t>
            </a:r>
            <a:endParaRPr sz="1400" b="1">
              <a:solidFill>
                <a:schemeClr val="dk1"/>
              </a:solidFill>
            </a:endParaRPr>
          </a:p>
          <a:p>
            <a:pPr marL="0" lvl="0" indent="0" algn="l" rtl="0">
              <a:lnSpc>
                <a:spcPct val="90000"/>
              </a:lnSpc>
              <a:spcBef>
                <a:spcPts val="1000"/>
              </a:spcBef>
              <a:spcAft>
                <a:spcPts val="0"/>
              </a:spcAft>
              <a:buClr>
                <a:schemeClr val="dk1"/>
              </a:buClr>
              <a:buSzPts val="1400"/>
              <a:buNone/>
            </a:pPr>
            <a:r>
              <a:rPr lang="en-US" sz="1400" b="1">
                <a:solidFill>
                  <a:schemeClr val="dk1"/>
                </a:solidFill>
              </a:rPr>
              <a:t>Да се води инклузивна политика.</a:t>
            </a:r>
            <a:endParaRPr sz="1400" b="1">
              <a:solidFill>
                <a:schemeClr val="dk1"/>
              </a:solidFill>
            </a:endParaRPr>
          </a:p>
          <a:p>
            <a:pPr marL="0" lvl="0" indent="0" algn="l" rtl="0">
              <a:lnSpc>
                <a:spcPct val="90000"/>
              </a:lnSpc>
              <a:spcBef>
                <a:spcPts val="1000"/>
              </a:spcBef>
              <a:spcAft>
                <a:spcPts val="0"/>
              </a:spcAft>
              <a:buClr>
                <a:schemeClr val="dk1"/>
              </a:buClr>
              <a:buSzPts val="1400"/>
              <a:buNone/>
            </a:pPr>
            <a:r>
              <a:rPr lang="en-US" sz="1400" b="1">
                <a:solidFill>
                  <a:schemeClr val="dk1"/>
                </a:solidFill>
              </a:rPr>
              <a:t>Да серазвива инклузивната практика.</a:t>
            </a:r>
            <a:endParaRPr sz="1400" b="1">
              <a:solidFill>
                <a:schemeClr val="dk1"/>
              </a:solidFill>
            </a:endParaRPr>
          </a:p>
          <a:p>
            <a:pPr marL="0" lvl="0" indent="0" algn="l" rtl="0">
              <a:lnSpc>
                <a:spcPct val="90000"/>
              </a:lnSpc>
              <a:spcBef>
                <a:spcPts val="1000"/>
              </a:spcBef>
              <a:spcAft>
                <a:spcPts val="0"/>
              </a:spcAft>
              <a:buClr>
                <a:schemeClr val="lt1"/>
              </a:buClr>
              <a:buSzPts val="1400"/>
              <a:buNone/>
            </a:pPr>
            <a:endParaRPr sz="1400" b="1">
              <a:solidFill>
                <a:schemeClr val="dk1"/>
              </a:solidFill>
            </a:endParaRPr>
          </a:p>
        </p:txBody>
      </p:sp>
      <p:sp>
        <p:nvSpPr>
          <p:cNvPr id="477" name="Google Shape;477;p28"/>
          <p:cNvSpPr txBox="1">
            <a:spLocks noGrp="1"/>
          </p:cNvSpPr>
          <p:nvPr>
            <p:ph type="sldNum" idx="12"/>
          </p:nvPr>
        </p:nvSpPr>
        <p:spPr>
          <a:xfrm>
            <a:off x="11760000" y="6371351"/>
            <a:ext cx="432000" cy="432000"/>
          </a:xfrm>
          <a:prstGeom prst="rect">
            <a:avLst/>
          </a:prstGeom>
          <a:solidFill>
            <a:srgbClr val="0C0C0C"/>
          </a:solid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28</a:t>
            </a:fld>
            <a:endParaRPr/>
          </a:p>
        </p:txBody>
      </p:sp>
      <p:pic>
        <p:nvPicPr>
          <p:cNvPr id="478" name="Google Shape;478;p28" descr="animated arrow with lights down"/>
          <p:cNvPicPr preferRelativeResize="0"/>
          <p:nvPr/>
        </p:nvPicPr>
        <p:blipFill rotWithShape="1">
          <a:blip r:embed="rId4">
            <a:alphaModFix/>
          </a:blip>
          <a:srcRect/>
          <a:stretch/>
        </p:blipFill>
        <p:spPr>
          <a:xfrm>
            <a:off x="2816479" y="1554072"/>
            <a:ext cx="314325" cy="647700"/>
          </a:xfrm>
          <a:prstGeom prst="rect">
            <a:avLst/>
          </a:prstGeom>
          <a:noFill/>
          <a:ln>
            <a:noFill/>
          </a:ln>
        </p:spPr>
      </p:pic>
      <p:sp>
        <p:nvSpPr>
          <p:cNvPr id="479" name="Google Shape;479;p28"/>
          <p:cNvSpPr txBox="1"/>
          <p:nvPr/>
        </p:nvSpPr>
        <p:spPr>
          <a:xfrm>
            <a:off x="6172200" y="67793"/>
            <a:ext cx="6019800" cy="6735558"/>
          </a:xfrm>
          <a:prstGeom prst="rect">
            <a:avLst/>
          </a:prstGeom>
          <a:solidFill>
            <a:srgbClr val="FFC7DA">
              <a:alpha val="80000"/>
            </a:srgbClr>
          </a:solidFill>
          <a:ln>
            <a:noFill/>
          </a:ln>
        </p:spPr>
        <p:txBody>
          <a:bodyPr spcFirstLastPara="1" wrap="square" lIns="252000" tIns="180000" rIns="180000" bIns="180000" anchor="t" anchorCtr="0">
            <a:noAutofit/>
          </a:bodyPr>
          <a:lstStyle/>
          <a:p>
            <a:pPr marL="0" marR="0" lvl="0" indent="0" algn="l" rtl="0">
              <a:lnSpc>
                <a:spcPct val="90000"/>
              </a:lnSpc>
              <a:spcBef>
                <a:spcPts val="0"/>
              </a:spcBef>
              <a:spcAft>
                <a:spcPts val="0"/>
              </a:spcAft>
              <a:buClr>
                <a:schemeClr val="dk1"/>
              </a:buClr>
              <a:buSzPts val="1400"/>
              <a:buFont typeface="Arial"/>
              <a:buNone/>
            </a:pPr>
            <a:r>
              <a:rPr lang="en-US" sz="1400" b="1" u="sng">
                <a:solidFill>
                  <a:schemeClr val="dk1"/>
                </a:solidFill>
                <a:latin typeface="Candara"/>
                <a:ea typeface="Candara"/>
                <a:cs typeface="Candara"/>
                <a:sym typeface="Candara"/>
              </a:rPr>
              <a:t>ПРЕДИЗВИЦИ НА ДИРЕКТОРОТ, А СЕ ОДНЕСУВААТ НА ИНКЛУЗИВНОСТА</a:t>
            </a:r>
            <a:endParaRPr sz="1400" b="1" u="sng">
              <a:solidFill>
                <a:schemeClr val="dk1"/>
              </a:solidFill>
              <a:latin typeface="Candara"/>
              <a:ea typeface="Candara"/>
              <a:cs typeface="Candara"/>
              <a:sym typeface="Candara"/>
            </a:endParaRPr>
          </a:p>
          <a:p>
            <a:pPr marL="0" marR="0" lvl="0" indent="0" algn="l" rtl="0">
              <a:lnSpc>
                <a:spcPct val="90000"/>
              </a:lnSpc>
              <a:spcBef>
                <a:spcPts val="1000"/>
              </a:spcBef>
              <a:spcAft>
                <a:spcPts val="0"/>
              </a:spcAft>
              <a:buClr>
                <a:schemeClr val="dk1"/>
              </a:buClr>
              <a:buSzPts val="1400"/>
              <a:buFont typeface="Arial"/>
              <a:buNone/>
            </a:pPr>
            <a:r>
              <a:rPr lang="en-US" sz="1400" b="1">
                <a:solidFill>
                  <a:schemeClr val="dk1"/>
                </a:solidFill>
                <a:latin typeface="Candara"/>
                <a:ea typeface="Candara"/>
                <a:cs typeface="Candara"/>
                <a:sym typeface="Candara"/>
              </a:rPr>
              <a:t>Унапредување на училиштето во сите сфери од наставата и воннаставните активности.</a:t>
            </a:r>
            <a:endParaRPr sz="1400" b="1">
              <a:solidFill>
                <a:schemeClr val="dk1"/>
              </a:solidFill>
              <a:latin typeface="Candara"/>
              <a:ea typeface="Candara"/>
              <a:cs typeface="Candara"/>
              <a:sym typeface="Candara"/>
            </a:endParaRPr>
          </a:p>
          <a:p>
            <a:pPr marL="0" marR="0" lvl="0" indent="0" algn="l" rtl="0">
              <a:lnSpc>
                <a:spcPct val="90000"/>
              </a:lnSpc>
              <a:spcBef>
                <a:spcPts val="1000"/>
              </a:spcBef>
              <a:spcAft>
                <a:spcPts val="0"/>
              </a:spcAft>
              <a:buClr>
                <a:schemeClr val="dk1"/>
              </a:buClr>
              <a:buSzPts val="1400"/>
              <a:buFont typeface="Arial"/>
              <a:buNone/>
            </a:pPr>
            <a:r>
              <a:rPr lang="en-US" sz="1400" b="1">
                <a:solidFill>
                  <a:schemeClr val="dk1"/>
                </a:solidFill>
                <a:latin typeface="Candara"/>
                <a:ea typeface="Candara"/>
                <a:cs typeface="Candara"/>
                <a:sym typeface="Candara"/>
              </a:rPr>
              <a:t>Развивање на култура на взаемно почитување и соработка.</a:t>
            </a:r>
            <a:endParaRPr sz="1400" b="1">
              <a:solidFill>
                <a:schemeClr val="dk1"/>
              </a:solidFill>
              <a:latin typeface="Candara"/>
              <a:ea typeface="Candara"/>
              <a:cs typeface="Candara"/>
              <a:sym typeface="Candara"/>
            </a:endParaRPr>
          </a:p>
          <a:p>
            <a:pPr marL="0" marR="0" lvl="0" indent="0" algn="l" rtl="0">
              <a:lnSpc>
                <a:spcPct val="90000"/>
              </a:lnSpc>
              <a:spcBef>
                <a:spcPts val="1000"/>
              </a:spcBef>
              <a:spcAft>
                <a:spcPts val="0"/>
              </a:spcAft>
              <a:buClr>
                <a:schemeClr val="dk1"/>
              </a:buClr>
              <a:buSzPts val="1400"/>
              <a:buFont typeface="Arial"/>
              <a:buNone/>
            </a:pPr>
            <a:r>
              <a:rPr lang="en-US" sz="1400" b="1">
                <a:solidFill>
                  <a:schemeClr val="dk1"/>
                </a:solidFill>
                <a:latin typeface="Candara"/>
                <a:ea typeface="Candara"/>
                <a:cs typeface="Candara"/>
                <a:sym typeface="Candara"/>
              </a:rPr>
              <a:t>Управување, поддршка и учество во работата со инклузивниот тим.</a:t>
            </a:r>
            <a:endParaRPr sz="1400" b="1">
              <a:solidFill>
                <a:schemeClr val="dk1"/>
              </a:solidFill>
              <a:latin typeface="Candara"/>
              <a:ea typeface="Candara"/>
              <a:cs typeface="Candara"/>
              <a:sym typeface="Candara"/>
            </a:endParaRPr>
          </a:p>
          <a:p>
            <a:pPr marL="0" marR="0" lvl="0" indent="0" algn="l" rtl="0">
              <a:lnSpc>
                <a:spcPct val="90000"/>
              </a:lnSpc>
              <a:spcBef>
                <a:spcPts val="1000"/>
              </a:spcBef>
              <a:spcAft>
                <a:spcPts val="0"/>
              </a:spcAft>
              <a:buClr>
                <a:schemeClr val="dk1"/>
              </a:buClr>
              <a:buSzPts val="1400"/>
              <a:buFont typeface="Arial"/>
              <a:buNone/>
            </a:pPr>
            <a:r>
              <a:rPr lang="en-US" sz="1400" b="1">
                <a:solidFill>
                  <a:schemeClr val="dk1"/>
                </a:solidFill>
                <a:latin typeface="Candara"/>
                <a:ea typeface="Candara"/>
                <a:cs typeface="Candara"/>
                <a:sym typeface="Candara"/>
              </a:rPr>
              <a:t>Креирање на образовни политики во училиштето со посебен осврт на инклузивноста.</a:t>
            </a:r>
            <a:endParaRPr sz="1400" b="1">
              <a:solidFill>
                <a:schemeClr val="dk1"/>
              </a:solidFill>
              <a:latin typeface="Candara"/>
              <a:ea typeface="Candara"/>
              <a:cs typeface="Candara"/>
              <a:sym typeface="Candara"/>
            </a:endParaRPr>
          </a:p>
          <a:p>
            <a:pPr marL="0" marR="0" lvl="0" indent="0" algn="l" rtl="0">
              <a:lnSpc>
                <a:spcPct val="90000"/>
              </a:lnSpc>
              <a:spcBef>
                <a:spcPts val="1000"/>
              </a:spcBef>
              <a:spcAft>
                <a:spcPts val="0"/>
              </a:spcAft>
              <a:buClr>
                <a:schemeClr val="dk1"/>
              </a:buClr>
              <a:buSzPts val="1400"/>
              <a:buFont typeface="Arial"/>
              <a:buNone/>
            </a:pPr>
            <a:r>
              <a:rPr lang="en-US" sz="1400" b="1" u="sng">
                <a:solidFill>
                  <a:schemeClr val="dk1"/>
                </a:solidFill>
                <a:latin typeface="Candara"/>
                <a:ea typeface="Candara"/>
                <a:cs typeface="Candara"/>
                <a:sym typeface="Candara"/>
              </a:rPr>
              <a:t>ПРЕДИЗВИЦИ НА СТРУЧНАТА СЛУЖБА</a:t>
            </a:r>
            <a:endParaRPr sz="1400" b="1" u="sng">
              <a:solidFill>
                <a:schemeClr val="dk1"/>
              </a:solidFill>
              <a:latin typeface="Candara"/>
              <a:ea typeface="Candara"/>
              <a:cs typeface="Candara"/>
              <a:sym typeface="Candara"/>
            </a:endParaRPr>
          </a:p>
          <a:p>
            <a:pPr marL="0" marR="0" lvl="0" indent="0" algn="l" rtl="0">
              <a:lnSpc>
                <a:spcPct val="90000"/>
              </a:lnSpc>
              <a:spcBef>
                <a:spcPts val="1000"/>
              </a:spcBef>
              <a:spcAft>
                <a:spcPts val="0"/>
              </a:spcAft>
              <a:buClr>
                <a:schemeClr val="dk1"/>
              </a:buClr>
              <a:buSzPts val="1400"/>
              <a:buFont typeface="Arial"/>
              <a:buNone/>
            </a:pPr>
            <a:r>
              <a:rPr lang="en-US" sz="1400" b="1">
                <a:solidFill>
                  <a:schemeClr val="dk1"/>
                </a:solidFill>
                <a:latin typeface="Candara"/>
                <a:ea typeface="Candara"/>
                <a:cs typeface="Candara"/>
                <a:sym typeface="Candara"/>
              </a:rPr>
              <a:t>Создавање на база на податоци во текот на целата година континуирано за учениците кои имаат посебни образовни потреби.</a:t>
            </a:r>
            <a:endParaRPr sz="1400" b="1">
              <a:solidFill>
                <a:schemeClr val="dk1"/>
              </a:solidFill>
              <a:latin typeface="Candara"/>
              <a:ea typeface="Candara"/>
              <a:cs typeface="Candara"/>
              <a:sym typeface="Candara"/>
            </a:endParaRPr>
          </a:p>
          <a:p>
            <a:pPr marL="0" marR="0" lvl="0" indent="0" algn="l" rtl="0">
              <a:lnSpc>
                <a:spcPct val="90000"/>
              </a:lnSpc>
              <a:spcBef>
                <a:spcPts val="1000"/>
              </a:spcBef>
              <a:spcAft>
                <a:spcPts val="0"/>
              </a:spcAft>
              <a:buClr>
                <a:schemeClr val="dk1"/>
              </a:buClr>
              <a:buSzPts val="1400"/>
              <a:buFont typeface="Arial"/>
              <a:buNone/>
            </a:pPr>
            <a:r>
              <a:rPr lang="en-US" sz="1400" b="1">
                <a:solidFill>
                  <a:schemeClr val="dk1"/>
                </a:solidFill>
                <a:latin typeface="Candara"/>
                <a:ea typeface="Candara"/>
                <a:cs typeface="Candara"/>
                <a:sym typeface="Candara"/>
              </a:rPr>
              <a:t>Континуирана соработка со родителите на тие ученици.</a:t>
            </a:r>
            <a:endParaRPr sz="1400" b="1">
              <a:solidFill>
                <a:schemeClr val="dk1"/>
              </a:solidFill>
              <a:latin typeface="Candara"/>
              <a:ea typeface="Candara"/>
              <a:cs typeface="Candara"/>
              <a:sym typeface="Candara"/>
            </a:endParaRPr>
          </a:p>
          <a:p>
            <a:pPr marL="0" marR="0" lvl="0" indent="0" algn="l" rtl="0">
              <a:lnSpc>
                <a:spcPct val="90000"/>
              </a:lnSpc>
              <a:spcBef>
                <a:spcPts val="1000"/>
              </a:spcBef>
              <a:spcAft>
                <a:spcPts val="0"/>
              </a:spcAft>
              <a:buClr>
                <a:schemeClr val="dk1"/>
              </a:buClr>
              <a:buSzPts val="1400"/>
              <a:buFont typeface="Arial"/>
              <a:buNone/>
            </a:pPr>
            <a:r>
              <a:rPr lang="en-US" sz="1400" b="1">
                <a:solidFill>
                  <a:schemeClr val="dk1"/>
                </a:solidFill>
                <a:latin typeface="Candara"/>
                <a:ea typeface="Candara"/>
                <a:cs typeface="Candara"/>
                <a:sym typeface="Candara"/>
              </a:rPr>
              <a:t>Континуирана поддршка на учениците со посебни образовни потреби.</a:t>
            </a:r>
            <a:endParaRPr sz="1400" b="1">
              <a:solidFill>
                <a:schemeClr val="dk1"/>
              </a:solidFill>
              <a:latin typeface="Candara"/>
              <a:ea typeface="Candara"/>
              <a:cs typeface="Candara"/>
              <a:sym typeface="Candara"/>
            </a:endParaRPr>
          </a:p>
          <a:p>
            <a:pPr marL="0" marR="0" lvl="0" indent="0" algn="l" rtl="0">
              <a:lnSpc>
                <a:spcPct val="90000"/>
              </a:lnSpc>
              <a:spcBef>
                <a:spcPts val="1000"/>
              </a:spcBef>
              <a:spcAft>
                <a:spcPts val="0"/>
              </a:spcAft>
              <a:buClr>
                <a:schemeClr val="dk1"/>
              </a:buClr>
              <a:buSzPts val="1400"/>
              <a:buFont typeface="Arial"/>
              <a:buNone/>
            </a:pPr>
            <a:r>
              <a:rPr lang="en-US" sz="1400" b="1" u="sng">
                <a:solidFill>
                  <a:schemeClr val="dk1"/>
                </a:solidFill>
                <a:latin typeface="Candara"/>
                <a:ea typeface="Candara"/>
                <a:cs typeface="Candara"/>
                <a:sym typeface="Candara"/>
              </a:rPr>
              <a:t>ПРЕДИЗВИЦИ НА УЧИЛИШНИОТ ИНКЛУЗИВЕН ТИМ</a:t>
            </a:r>
            <a:endParaRPr sz="1400" b="1" u="sng">
              <a:solidFill>
                <a:schemeClr val="dk1"/>
              </a:solidFill>
              <a:latin typeface="Candara"/>
              <a:ea typeface="Candara"/>
              <a:cs typeface="Candara"/>
              <a:sym typeface="Candara"/>
            </a:endParaRPr>
          </a:p>
          <a:p>
            <a:pPr marL="0" marR="0" lvl="0" indent="0" algn="l" rtl="0">
              <a:lnSpc>
                <a:spcPct val="90000"/>
              </a:lnSpc>
              <a:spcBef>
                <a:spcPts val="1000"/>
              </a:spcBef>
              <a:spcAft>
                <a:spcPts val="0"/>
              </a:spcAft>
              <a:buClr>
                <a:schemeClr val="dk1"/>
              </a:buClr>
              <a:buSzPts val="1400"/>
              <a:buFont typeface="Arial"/>
              <a:buNone/>
            </a:pPr>
            <a:r>
              <a:rPr lang="en-US" sz="1400" b="1">
                <a:solidFill>
                  <a:schemeClr val="dk1"/>
                </a:solidFill>
                <a:latin typeface="Candara"/>
                <a:ea typeface="Candara"/>
                <a:cs typeface="Candara"/>
                <a:sym typeface="Candara"/>
              </a:rPr>
              <a:t>Изработка на развојни планови и програми за работа на инклузивниот тим.</a:t>
            </a:r>
            <a:endParaRPr sz="1400" b="1">
              <a:solidFill>
                <a:schemeClr val="dk1"/>
              </a:solidFill>
              <a:latin typeface="Candara"/>
              <a:ea typeface="Candara"/>
              <a:cs typeface="Candara"/>
              <a:sym typeface="Candara"/>
            </a:endParaRPr>
          </a:p>
          <a:p>
            <a:pPr marL="0" marR="0" lvl="0" indent="0" algn="l" rtl="0">
              <a:lnSpc>
                <a:spcPct val="90000"/>
              </a:lnSpc>
              <a:spcBef>
                <a:spcPts val="1000"/>
              </a:spcBef>
              <a:spcAft>
                <a:spcPts val="0"/>
              </a:spcAft>
              <a:buClr>
                <a:schemeClr val="dk1"/>
              </a:buClr>
              <a:buSzPts val="1400"/>
              <a:buFont typeface="Arial"/>
              <a:buNone/>
            </a:pPr>
            <a:r>
              <a:rPr lang="en-US" sz="1400" b="1">
                <a:solidFill>
                  <a:schemeClr val="dk1"/>
                </a:solidFill>
                <a:latin typeface="Candara"/>
                <a:ea typeface="Candara"/>
                <a:cs typeface="Candara"/>
                <a:sym typeface="Candara"/>
              </a:rPr>
              <a:t>Изработка на годишнен план за работа на инклузивниот тим и годишен извештај.</a:t>
            </a:r>
            <a:endParaRPr sz="1400" b="1">
              <a:solidFill>
                <a:schemeClr val="dk1"/>
              </a:solidFill>
              <a:latin typeface="Candara"/>
              <a:ea typeface="Candara"/>
              <a:cs typeface="Candara"/>
              <a:sym typeface="Candara"/>
            </a:endParaRPr>
          </a:p>
          <a:p>
            <a:pPr marL="0" marR="0" lvl="0" indent="0" algn="l" rtl="0">
              <a:lnSpc>
                <a:spcPct val="90000"/>
              </a:lnSpc>
              <a:spcBef>
                <a:spcPts val="1000"/>
              </a:spcBef>
              <a:spcAft>
                <a:spcPts val="0"/>
              </a:spcAft>
              <a:buClr>
                <a:schemeClr val="dk1"/>
              </a:buClr>
              <a:buSzPts val="1400"/>
              <a:buFont typeface="Arial"/>
              <a:buNone/>
            </a:pPr>
            <a:r>
              <a:rPr lang="en-US" sz="1400" b="1">
                <a:solidFill>
                  <a:schemeClr val="dk1"/>
                </a:solidFill>
                <a:latin typeface="Candara"/>
                <a:ea typeface="Candara"/>
                <a:cs typeface="Candara"/>
                <a:sym typeface="Candara"/>
              </a:rPr>
              <a:t>Реализација на активностите од програмата.</a:t>
            </a:r>
            <a:endParaRPr sz="1400" b="1">
              <a:solidFill>
                <a:schemeClr val="dk1"/>
              </a:solidFill>
              <a:latin typeface="Candara"/>
              <a:ea typeface="Candara"/>
              <a:cs typeface="Candara"/>
              <a:sym typeface="Candara"/>
            </a:endParaRPr>
          </a:p>
          <a:p>
            <a:pPr marL="0" marR="0" lvl="0" indent="0" algn="l" rtl="0">
              <a:lnSpc>
                <a:spcPct val="90000"/>
              </a:lnSpc>
              <a:spcBef>
                <a:spcPts val="1000"/>
              </a:spcBef>
              <a:spcAft>
                <a:spcPts val="0"/>
              </a:spcAft>
              <a:buClr>
                <a:schemeClr val="dk1"/>
              </a:buClr>
              <a:buSzPts val="1400"/>
              <a:buFont typeface="Arial"/>
              <a:buNone/>
            </a:pPr>
            <a:r>
              <a:rPr lang="en-US" sz="1400" b="1">
                <a:solidFill>
                  <a:schemeClr val="dk1"/>
                </a:solidFill>
                <a:latin typeface="Candara"/>
                <a:ea typeface="Candara"/>
                <a:cs typeface="Candara"/>
                <a:sym typeface="Candara"/>
              </a:rPr>
              <a:t>Вреднување на инклузивноста во училиштето.</a:t>
            </a:r>
            <a:endParaRPr sz="1400" b="1">
              <a:solidFill>
                <a:schemeClr val="dk1"/>
              </a:solidFill>
              <a:latin typeface="Candara"/>
              <a:ea typeface="Candara"/>
              <a:cs typeface="Candara"/>
              <a:sym typeface="Candara"/>
            </a:endParaRPr>
          </a:p>
          <a:p>
            <a:pPr marL="0" marR="0" lvl="0" indent="0" algn="l" rtl="0">
              <a:lnSpc>
                <a:spcPct val="90000"/>
              </a:lnSpc>
              <a:spcBef>
                <a:spcPts val="1000"/>
              </a:spcBef>
              <a:spcAft>
                <a:spcPts val="0"/>
              </a:spcAft>
              <a:buClr>
                <a:schemeClr val="dk1"/>
              </a:buClr>
              <a:buSzPts val="1400"/>
              <a:buFont typeface="Arial"/>
              <a:buNone/>
            </a:pPr>
            <a:r>
              <a:rPr lang="en-US" sz="1400" b="1" u="sng">
                <a:solidFill>
                  <a:schemeClr val="dk1"/>
                </a:solidFill>
                <a:latin typeface="Candara"/>
                <a:ea typeface="Candara"/>
                <a:cs typeface="Candara"/>
                <a:sym typeface="Candara"/>
              </a:rPr>
              <a:t>ПРЕДИЗВИЦИ НА ДРУГИТЕ ЧИНИТЕЛИ</a:t>
            </a:r>
            <a:endParaRPr sz="1400" b="1" u="sng">
              <a:solidFill>
                <a:schemeClr val="dk1"/>
              </a:solidFill>
              <a:latin typeface="Candara"/>
              <a:ea typeface="Candara"/>
              <a:cs typeface="Candara"/>
              <a:sym typeface="Candara"/>
            </a:endParaRPr>
          </a:p>
          <a:p>
            <a:pPr marL="0" marR="0" lvl="0" indent="0" algn="l" rtl="0">
              <a:lnSpc>
                <a:spcPct val="90000"/>
              </a:lnSpc>
              <a:spcBef>
                <a:spcPts val="1000"/>
              </a:spcBef>
              <a:spcAft>
                <a:spcPts val="0"/>
              </a:spcAft>
              <a:buClr>
                <a:schemeClr val="dk1"/>
              </a:buClr>
              <a:buSzPts val="1400"/>
              <a:buFont typeface="Arial"/>
              <a:buNone/>
            </a:pPr>
            <a:r>
              <a:rPr lang="en-US" sz="1400" b="1">
                <a:solidFill>
                  <a:schemeClr val="dk1"/>
                </a:solidFill>
                <a:latin typeface="Candara"/>
                <a:ea typeface="Candara"/>
                <a:cs typeface="Candara"/>
                <a:sym typeface="Candara"/>
              </a:rPr>
              <a:t>Вклучување во работата и „животот“ на училиштето.</a:t>
            </a:r>
            <a:endParaRPr sz="1400" b="1">
              <a:solidFill>
                <a:schemeClr val="dk1"/>
              </a:solidFill>
              <a:latin typeface="Candara"/>
              <a:ea typeface="Candara"/>
              <a:cs typeface="Candara"/>
              <a:sym typeface="Candara"/>
            </a:endParaRPr>
          </a:p>
          <a:p>
            <a:pPr marL="0" marR="0" lvl="0" indent="0" algn="l" rtl="0">
              <a:lnSpc>
                <a:spcPct val="90000"/>
              </a:lnSpc>
              <a:spcBef>
                <a:spcPts val="1000"/>
              </a:spcBef>
              <a:spcAft>
                <a:spcPts val="0"/>
              </a:spcAft>
              <a:buClr>
                <a:schemeClr val="dk1"/>
              </a:buClr>
              <a:buSzPts val="1400"/>
              <a:buFont typeface="Arial"/>
              <a:buNone/>
            </a:pPr>
            <a:r>
              <a:rPr lang="en-US" sz="1400" b="1">
                <a:solidFill>
                  <a:schemeClr val="dk1"/>
                </a:solidFill>
                <a:latin typeface="Candara"/>
                <a:ea typeface="Candara"/>
                <a:cs typeface="Candara"/>
                <a:sym typeface="Candara"/>
              </a:rPr>
              <a:t>Поддршка на промените кои се однесуваат на инклузијата.</a:t>
            </a:r>
            <a:endParaRPr sz="1400" b="1">
              <a:solidFill>
                <a:schemeClr val="dk1"/>
              </a:solidFill>
              <a:latin typeface="Candara"/>
              <a:ea typeface="Candara"/>
              <a:cs typeface="Candara"/>
              <a:sym typeface="Candara"/>
            </a:endParaRPr>
          </a:p>
        </p:txBody>
      </p:sp>
      <p:pic>
        <p:nvPicPr>
          <p:cNvPr id="480" name="Google Shape;480;p28" descr="gif animation"/>
          <p:cNvPicPr preferRelativeResize="0"/>
          <p:nvPr/>
        </p:nvPicPr>
        <p:blipFill rotWithShape="1">
          <a:blip r:embed="rId5">
            <a:alphaModFix/>
          </a:blip>
          <a:srcRect/>
          <a:stretch/>
        </p:blipFill>
        <p:spPr>
          <a:xfrm>
            <a:off x="5385943" y="856855"/>
            <a:ext cx="647700" cy="31432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Google Shape;485;p29" descr="Woman on laptop smiling"/>
          <p:cNvPicPr preferRelativeResize="0">
            <a:picLocks noGrp="1"/>
          </p:cNvPicPr>
          <p:nvPr>
            <p:ph type="pic" idx="2"/>
          </p:nvPr>
        </p:nvPicPr>
        <p:blipFill rotWithShape="1">
          <a:blip r:embed="rId3">
            <a:alphaModFix/>
          </a:blip>
          <a:srcRect/>
          <a:stretch/>
        </p:blipFill>
        <p:spPr>
          <a:xfrm>
            <a:off x="2195412" y="34818"/>
            <a:ext cx="9780588" cy="6371351"/>
          </a:xfrm>
          <a:prstGeom prst="rect">
            <a:avLst/>
          </a:prstGeom>
          <a:solidFill>
            <a:srgbClr val="D8D8D8"/>
          </a:solidFill>
          <a:ln>
            <a:noFill/>
          </a:ln>
        </p:spPr>
      </p:pic>
      <p:sp>
        <p:nvSpPr>
          <p:cNvPr id="486" name="Google Shape;486;p29"/>
          <p:cNvSpPr txBox="1">
            <a:spLocks noGrp="1"/>
          </p:cNvSpPr>
          <p:nvPr>
            <p:ph type="body" idx="1"/>
          </p:nvPr>
        </p:nvSpPr>
        <p:spPr>
          <a:xfrm>
            <a:off x="0" y="2066544"/>
            <a:ext cx="6409944" cy="1892808"/>
          </a:xfrm>
          <a:prstGeom prst="rect">
            <a:avLst/>
          </a:prstGeom>
          <a:solidFill>
            <a:schemeClr val="dk1">
              <a:alpha val="80000"/>
            </a:schemeClr>
          </a:solidFill>
          <a:ln>
            <a:noFill/>
          </a:ln>
        </p:spPr>
        <p:txBody>
          <a:bodyPr spcFirstLastPara="1" wrap="square" lIns="252000" tIns="180000" rIns="180000" bIns="180000" anchor="t" anchorCtr="0">
            <a:noAutofit/>
          </a:bodyPr>
          <a:lstStyle/>
          <a:p>
            <a:pPr marL="0" lvl="0" indent="0" algn="l" rtl="0">
              <a:lnSpc>
                <a:spcPct val="90000"/>
              </a:lnSpc>
              <a:spcBef>
                <a:spcPts val="0"/>
              </a:spcBef>
              <a:spcAft>
                <a:spcPts val="0"/>
              </a:spcAft>
              <a:buClr>
                <a:schemeClr val="lt1"/>
              </a:buClr>
              <a:buSzPts val="1800"/>
              <a:buNone/>
            </a:pPr>
            <a:r>
              <a:rPr lang="en-US"/>
              <a:t>Градење на инклузивна култура и воспоставување на инклузивни вредности.</a:t>
            </a:r>
            <a:endParaRPr/>
          </a:p>
          <a:p>
            <a:pPr marL="0" lvl="0" indent="0" algn="l" rtl="0">
              <a:lnSpc>
                <a:spcPct val="90000"/>
              </a:lnSpc>
              <a:spcBef>
                <a:spcPts val="1000"/>
              </a:spcBef>
              <a:spcAft>
                <a:spcPts val="0"/>
              </a:spcAft>
              <a:buClr>
                <a:schemeClr val="lt1"/>
              </a:buClr>
              <a:buSzPts val="1800"/>
              <a:buNone/>
            </a:pPr>
            <a:r>
              <a:rPr lang="en-US"/>
              <a:t>Креирање на инклузивна политика</a:t>
            </a:r>
            <a:endParaRPr/>
          </a:p>
          <a:p>
            <a:pPr marL="0" lvl="0" indent="0" algn="l" rtl="0">
              <a:lnSpc>
                <a:spcPct val="90000"/>
              </a:lnSpc>
              <a:spcBef>
                <a:spcPts val="1000"/>
              </a:spcBef>
              <a:spcAft>
                <a:spcPts val="0"/>
              </a:spcAft>
              <a:buClr>
                <a:schemeClr val="lt1"/>
              </a:buClr>
              <a:buSzPts val="1800"/>
              <a:buNone/>
            </a:pPr>
            <a:r>
              <a:rPr lang="en-US"/>
              <a:t>Развој на инклузивна практика.</a:t>
            </a:r>
            <a:endParaRPr/>
          </a:p>
        </p:txBody>
      </p:sp>
      <p:sp>
        <p:nvSpPr>
          <p:cNvPr id="487" name="Google Shape;487;p29"/>
          <p:cNvSpPr txBox="1">
            <a:spLocks noGrp="1"/>
          </p:cNvSpPr>
          <p:nvPr>
            <p:ph type="sldNum" idx="12"/>
          </p:nvPr>
        </p:nvSpPr>
        <p:spPr>
          <a:xfrm>
            <a:off x="11760000" y="6371351"/>
            <a:ext cx="432000" cy="432000"/>
          </a:xfrm>
          <a:prstGeom prst="rect">
            <a:avLst/>
          </a:prstGeom>
          <a:solidFill>
            <a:srgbClr val="0C0C0C"/>
          </a:solid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29</a:t>
            </a:fld>
            <a:endParaRPr/>
          </a:p>
        </p:txBody>
      </p:sp>
      <p:pic>
        <p:nvPicPr>
          <p:cNvPr id="488" name="Google Shape;488;p29" descr="animated arrow with lights down"/>
          <p:cNvPicPr preferRelativeResize="0"/>
          <p:nvPr/>
        </p:nvPicPr>
        <p:blipFill rotWithShape="1">
          <a:blip r:embed="rId4">
            <a:alphaModFix/>
          </a:blip>
          <a:srcRect/>
          <a:stretch/>
        </p:blipFill>
        <p:spPr>
          <a:xfrm>
            <a:off x="2816479" y="1585861"/>
            <a:ext cx="314325" cy="647700"/>
          </a:xfrm>
          <a:prstGeom prst="rect">
            <a:avLst/>
          </a:prstGeom>
          <a:noFill/>
          <a:ln>
            <a:noFill/>
          </a:ln>
        </p:spPr>
      </p:pic>
      <p:sp>
        <p:nvSpPr>
          <p:cNvPr id="489" name="Google Shape;489;p29"/>
          <p:cNvSpPr txBox="1">
            <a:spLocks noGrp="1"/>
          </p:cNvSpPr>
          <p:nvPr>
            <p:ph type="title"/>
          </p:nvPr>
        </p:nvSpPr>
        <p:spPr>
          <a:xfrm>
            <a:off x="-1700" y="1965960"/>
            <a:ext cx="11977700" cy="2148666"/>
          </a:xfrm>
          <a:prstGeom prst="rect">
            <a:avLst/>
          </a:prstGeom>
          <a:solidFill>
            <a:schemeClr val="lt1"/>
          </a:solidFill>
          <a:ln>
            <a:noFill/>
          </a:ln>
        </p:spPr>
        <p:txBody>
          <a:bodyPr spcFirstLastPara="1" wrap="square" lIns="252000" tIns="180000" rIns="180000" bIns="180000" anchor="ctr" anchorCtr="0">
            <a:noAutofit/>
          </a:bodyPr>
          <a:lstStyle/>
          <a:p>
            <a:pPr marL="0" lvl="0" indent="0" algn="ctr" rtl="0">
              <a:lnSpc>
                <a:spcPct val="90000"/>
              </a:lnSpc>
              <a:spcBef>
                <a:spcPts val="0"/>
              </a:spcBef>
              <a:spcAft>
                <a:spcPts val="0"/>
              </a:spcAft>
              <a:buClr>
                <a:srgbClr val="3F3F3F"/>
              </a:buClr>
              <a:buSzPts val="4800"/>
              <a:buFont typeface="Corbel"/>
              <a:buNone/>
            </a:pPr>
            <a:r>
              <a:rPr lang="en-US" sz="4800"/>
              <a:t>ПРИОРИТЕТИ  ВО РАЗВОЈНА  ПРОГРАМА НА   УЧИЛИШТЕТО</a:t>
            </a:r>
            <a:endParaRPr sz="48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pic>
        <p:nvPicPr>
          <p:cNvPr id="494" name="Google Shape;494;p30" descr="Woman on laptop smiling"/>
          <p:cNvPicPr preferRelativeResize="0">
            <a:picLocks noGrp="1"/>
          </p:cNvPicPr>
          <p:nvPr>
            <p:ph type="pic" idx="2"/>
          </p:nvPr>
        </p:nvPicPr>
        <p:blipFill rotWithShape="1">
          <a:blip r:embed="rId3">
            <a:alphaModFix/>
          </a:blip>
          <a:srcRect/>
          <a:stretch/>
        </p:blipFill>
        <p:spPr>
          <a:xfrm>
            <a:off x="2098674" y="137160"/>
            <a:ext cx="9780588" cy="6371351"/>
          </a:xfrm>
          <a:prstGeom prst="rect">
            <a:avLst/>
          </a:prstGeom>
          <a:solidFill>
            <a:srgbClr val="D8D8D8"/>
          </a:solidFill>
          <a:ln>
            <a:noFill/>
          </a:ln>
        </p:spPr>
      </p:pic>
      <p:sp>
        <p:nvSpPr>
          <p:cNvPr id="495" name="Google Shape;495;p30"/>
          <p:cNvSpPr txBox="1">
            <a:spLocks noGrp="1"/>
          </p:cNvSpPr>
          <p:nvPr>
            <p:ph type="body" idx="1"/>
          </p:nvPr>
        </p:nvSpPr>
        <p:spPr>
          <a:xfrm>
            <a:off x="44020" y="2090358"/>
            <a:ext cx="6512228" cy="4515293"/>
          </a:xfrm>
          <a:prstGeom prst="rect">
            <a:avLst/>
          </a:prstGeom>
          <a:solidFill>
            <a:srgbClr val="FFC7DA">
              <a:alpha val="80000"/>
            </a:srgbClr>
          </a:solidFill>
          <a:ln>
            <a:noFill/>
          </a:ln>
        </p:spPr>
        <p:txBody>
          <a:bodyPr spcFirstLastPara="1" wrap="square" lIns="252000" tIns="180000" rIns="180000" bIns="180000" anchor="t" anchorCtr="0">
            <a:noAutofit/>
          </a:bodyPr>
          <a:lstStyle/>
          <a:p>
            <a:pPr marL="0" lvl="0" indent="0" algn="l" rtl="0">
              <a:lnSpc>
                <a:spcPct val="90000"/>
              </a:lnSpc>
              <a:spcBef>
                <a:spcPts val="0"/>
              </a:spcBef>
              <a:spcAft>
                <a:spcPts val="0"/>
              </a:spcAft>
              <a:buClr>
                <a:schemeClr val="lt1"/>
              </a:buClr>
              <a:buSzPts val="1400"/>
              <a:buNone/>
            </a:pPr>
            <a:endParaRPr sz="1400" b="1">
              <a:solidFill>
                <a:schemeClr val="dk1"/>
              </a:solidFill>
            </a:endParaRPr>
          </a:p>
        </p:txBody>
      </p:sp>
      <p:sp>
        <p:nvSpPr>
          <p:cNvPr id="496" name="Google Shape;496;p30"/>
          <p:cNvSpPr txBox="1">
            <a:spLocks noGrp="1"/>
          </p:cNvSpPr>
          <p:nvPr>
            <p:ph type="sldNum" idx="12"/>
          </p:nvPr>
        </p:nvSpPr>
        <p:spPr>
          <a:xfrm>
            <a:off x="11760000" y="6371351"/>
            <a:ext cx="432000" cy="432000"/>
          </a:xfrm>
          <a:prstGeom prst="rect">
            <a:avLst/>
          </a:prstGeom>
          <a:solidFill>
            <a:srgbClr val="0C0C0C"/>
          </a:solid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30</a:t>
            </a:fld>
            <a:endParaRPr/>
          </a:p>
        </p:txBody>
      </p:sp>
      <p:pic>
        <p:nvPicPr>
          <p:cNvPr id="497" name="Google Shape;497;p30" descr="animated arrow with lights down"/>
          <p:cNvPicPr preferRelativeResize="0"/>
          <p:nvPr/>
        </p:nvPicPr>
        <p:blipFill rotWithShape="1">
          <a:blip r:embed="rId4">
            <a:alphaModFix/>
          </a:blip>
          <a:srcRect/>
          <a:stretch/>
        </p:blipFill>
        <p:spPr>
          <a:xfrm>
            <a:off x="2816479" y="1554072"/>
            <a:ext cx="314325" cy="647700"/>
          </a:xfrm>
          <a:prstGeom prst="rect">
            <a:avLst/>
          </a:prstGeom>
          <a:noFill/>
          <a:ln>
            <a:noFill/>
          </a:ln>
        </p:spPr>
      </p:pic>
      <p:sp>
        <p:nvSpPr>
          <p:cNvPr id="498" name="Google Shape;498;p30"/>
          <p:cNvSpPr txBox="1"/>
          <p:nvPr/>
        </p:nvSpPr>
        <p:spPr>
          <a:xfrm>
            <a:off x="6172200" y="67793"/>
            <a:ext cx="6019800" cy="6735558"/>
          </a:xfrm>
          <a:prstGeom prst="rect">
            <a:avLst/>
          </a:prstGeom>
          <a:solidFill>
            <a:srgbClr val="FFC7DA">
              <a:alpha val="80000"/>
            </a:srgbClr>
          </a:solidFill>
          <a:ln>
            <a:noFill/>
          </a:ln>
        </p:spPr>
        <p:txBody>
          <a:bodyPr spcFirstLastPara="1" wrap="square" lIns="252000" tIns="180000" rIns="180000" bIns="180000" anchor="t" anchorCtr="0">
            <a:noAutofit/>
          </a:bodyPr>
          <a:lstStyle/>
          <a:p>
            <a:pPr marL="0" marR="0" lvl="0" indent="0" algn="l" rtl="0">
              <a:lnSpc>
                <a:spcPct val="90000"/>
              </a:lnSpc>
              <a:spcBef>
                <a:spcPts val="0"/>
              </a:spcBef>
              <a:spcAft>
                <a:spcPts val="0"/>
              </a:spcAft>
              <a:buClr>
                <a:schemeClr val="lt1"/>
              </a:buClr>
              <a:buSzPts val="1400"/>
              <a:buFont typeface="Arial"/>
              <a:buNone/>
            </a:pPr>
            <a:endParaRPr sz="1400">
              <a:solidFill>
                <a:schemeClr val="dk1"/>
              </a:solidFill>
              <a:latin typeface="Candara"/>
              <a:ea typeface="Candara"/>
              <a:cs typeface="Candara"/>
              <a:sym typeface="Candara"/>
            </a:endParaRPr>
          </a:p>
        </p:txBody>
      </p:sp>
      <p:pic>
        <p:nvPicPr>
          <p:cNvPr id="499" name="Google Shape;499;p30" descr="gif animation"/>
          <p:cNvPicPr preferRelativeResize="0"/>
          <p:nvPr/>
        </p:nvPicPr>
        <p:blipFill rotWithShape="1">
          <a:blip r:embed="rId5">
            <a:alphaModFix/>
          </a:blip>
          <a:srcRect/>
          <a:stretch/>
        </p:blipFill>
        <p:spPr>
          <a:xfrm>
            <a:off x="5385943" y="856855"/>
            <a:ext cx="647700" cy="314326"/>
          </a:xfrm>
          <a:prstGeom prst="rect">
            <a:avLst/>
          </a:prstGeom>
          <a:noFill/>
          <a:ln>
            <a:noFill/>
          </a:ln>
        </p:spPr>
      </p:pic>
      <p:graphicFrame>
        <p:nvGraphicFramePr>
          <p:cNvPr id="500" name="Google Shape;500;p30"/>
          <p:cNvGraphicFramePr/>
          <p:nvPr/>
        </p:nvGraphicFramePr>
        <p:xfrm>
          <a:off x="0" y="137166"/>
          <a:ext cx="3000000" cy="3000000"/>
        </p:xfrm>
        <a:graphic>
          <a:graphicData uri="http://schemas.openxmlformats.org/drawingml/2006/table">
            <a:tbl>
              <a:tblPr firstRow="1" firstCol="1" bandRow="1">
                <a:noFill/>
                <a:tableStyleId>{461CA888-9750-4303-B76F-802B871D50D4}</a:tableStyleId>
              </a:tblPr>
              <a:tblGrid>
                <a:gridCol w="2182700"/>
                <a:gridCol w="10021450"/>
              </a:tblGrid>
              <a:tr h="318875">
                <a:tc>
                  <a:txBody>
                    <a:bodyPr/>
                    <a:lstStyle/>
                    <a:p>
                      <a:pPr marL="73025" marR="73025" lvl="0" indent="0" algn="just" rtl="0">
                        <a:lnSpc>
                          <a:spcPct val="110000"/>
                        </a:lnSpc>
                        <a:spcBef>
                          <a:spcPts val="0"/>
                        </a:spcBef>
                        <a:spcAft>
                          <a:spcPts val="0"/>
                        </a:spcAft>
                        <a:buNone/>
                      </a:pPr>
                      <a:r>
                        <a:rPr lang="en-US" sz="1100" u="none" strike="noStrike" cap="none"/>
                        <a:t>ПРИОРИТЕТ 1</a:t>
                      </a:r>
                      <a:endParaRPr sz="11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just" rtl="0">
                        <a:lnSpc>
                          <a:spcPct val="110000"/>
                        </a:lnSpc>
                        <a:spcBef>
                          <a:spcPts val="0"/>
                        </a:spcBef>
                        <a:spcAft>
                          <a:spcPts val="0"/>
                        </a:spcAft>
                        <a:buNone/>
                      </a:pPr>
                      <a:r>
                        <a:rPr lang="en-US" sz="1400" u="none" strike="noStrike" cap="none"/>
                        <a:t>Градење на инклузивна култура и воспоставување на инклузивни вредности.</a:t>
                      </a:r>
                      <a:endParaRPr sz="1400" u="none" strike="noStrike" cap="none">
                        <a:solidFill>
                          <a:srgbClr val="595959"/>
                        </a:solidFill>
                        <a:latin typeface="Constantia"/>
                        <a:ea typeface="Constantia"/>
                        <a:cs typeface="Constantia"/>
                        <a:sym typeface="Constantia"/>
                      </a:endParaRPr>
                    </a:p>
                  </a:txBody>
                  <a:tcPr marL="0" marR="0" marT="0" marB="0" anchor="ctr"/>
                </a:tc>
              </a:tr>
              <a:tr h="476125">
                <a:tc>
                  <a:txBody>
                    <a:bodyPr/>
                    <a:lstStyle/>
                    <a:p>
                      <a:pPr marL="73025" marR="73025" lvl="0" indent="0" algn="l" rtl="0">
                        <a:lnSpc>
                          <a:spcPct val="110000"/>
                        </a:lnSpc>
                        <a:spcBef>
                          <a:spcPts val="0"/>
                        </a:spcBef>
                        <a:spcAft>
                          <a:spcPts val="0"/>
                        </a:spcAft>
                        <a:buNone/>
                      </a:pPr>
                      <a:r>
                        <a:rPr lang="en-US" sz="1100" u="none" strike="noStrike" cap="none"/>
                        <a:t>Цел</a:t>
                      </a:r>
                      <a:endParaRPr sz="11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100" u="none" strike="noStrike" cap="none"/>
                        <a:t>Подготовка на вработените, учениците и родителите за прифаќање на реформите во образовниот систем кои се однесуваат на инклузијата и промовирање на инклузивните вредности</a:t>
                      </a:r>
                      <a:endParaRPr sz="1100" u="none" strike="noStrike" cap="none"/>
                    </a:p>
                  </a:txBody>
                  <a:tcPr marL="0" marR="0" marT="0" marB="0" anchor="ctr"/>
                </a:tc>
              </a:tr>
              <a:tr h="664075">
                <a:tc>
                  <a:txBody>
                    <a:bodyPr/>
                    <a:lstStyle/>
                    <a:p>
                      <a:pPr marL="73025" marR="73025" lvl="0" indent="0" algn="l" rtl="0">
                        <a:lnSpc>
                          <a:spcPct val="110000"/>
                        </a:lnSpc>
                        <a:spcBef>
                          <a:spcPts val="0"/>
                        </a:spcBef>
                        <a:spcAft>
                          <a:spcPts val="0"/>
                        </a:spcAft>
                        <a:buNone/>
                      </a:pPr>
                      <a:r>
                        <a:rPr lang="en-US" sz="1100" u="none" strike="noStrike" cap="none"/>
                        <a:t>Активности 1.</a:t>
                      </a:r>
                      <a:endParaRPr sz="1100" u="none" strike="noStrike" cap="none">
                        <a:solidFill>
                          <a:srgbClr val="595959"/>
                        </a:solidFill>
                        <a:latin typeface="Constantia"/>
                        <a:ea typeface="Constantia"/>
                        <a:cs typeface="Constantia"/>
                        <a:sym typeface="Constantia"/>
                      </a:endParaRPr>
                    </a:p>
                  </a:txBody>
                  <a:tcPr marL="0" marR="0" marT="0" marB="0" anchor="ctr"/>
                </a:tc>
                <a:tc>
                  <a:txBody>
                    <a:bodyPr/>
                    <a:lstStyle/>
                    <a:p>
                      <a:pPr marL="0" marR="73025" lvl="0" indent="0" algn="l" rtl="0">
                        <a:lnSpc>
                          <a:spcPct val="110000"/>
                        </a:lnSpc>
                        <a:spcBef>
                          <a:spcPts val="0"/>
                        </a:spcBef>
                        <a:spcAft>
                          <a:spcPts val="0"/>
                        </a:spcAft>
                        <a:buNone/>
                      </a:pPr>
                      <a:r>
                        <a:rPr lang="en-US" sz="1100" b="1" u="none" strike="noStrike" cap="none">
                          <a:solidFill>
                            <a:schemeClr val="accent2"/>
                          </a:solidFill>
                        </a:rPr>
                        <a:t>Идентификување на учениците со нарушување или растројство во однесувањето, емоционалноста, учениците кои имаат потреба од посебна поддршка во образованието заради неповолни  социо-економски, културни и/или јазични фактори, хронично болни ученици, ученици од семејства со нарушени семејни односи, ученици без родители</a:t>
                      </a:r>
                      <a:endParaRPr sz="1100" b="1" u="none" strike="noStrike" cap="none">
                        <a:solidFill>
                          <a:schemeClr val="accent2"/>
                        </a:solidFill>
                        <a:latin typeface="Constantia"/>
                        <a:ea typeface="Constantia"/>
                        <a:cs typeface="Constantia"/>
                        <a:sym typeface="Constantia"/>
                      </a:endParaRPr>
                    </a:p>
                  </a:txBody>
                  <a:tcPr marL="0" marR="0" marT="0" marB="0" anchor="ctr"/>
                </a:tc>
              </a:tr>
              <a:tr h="188625">
                <a:tc>
                  <a:txBody>
                    <a:bodyPr/>
                    <a:lstStyle/>
                    <a:p>
                      <a:pPr marL="73025" marR="73025" lvl="0" indent="0" algn="l" rtl="0">
                        <a:lnSpc>
                          <a:spcPct val="110000"/>
                        </a:lnSpc>
                        <a:spcBef>
                          <a:spcPts val="0"/>
                        </a:spcBef>
                        <a:spcAft>
                          <a:spcPts val="0"/>
                        </a:spcAft>
                        <a:buNone/>
                      </a:pPr>
                      <a:r>
                        <a:rPr lang="en-US" sz="1100" u="none" strike="noStrike" cap="none"/>
                        <a:t>Време</a:t>
                      </a:r>
                      <a:endParaRPr sz="11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100" u="none" strike="noStrike" cap="none"/>
                        <a:t>Континуирано</a:t>
                      </a:r>
                      <a:endParaRPr sz="1100" u="none" strike="noStrike" cap="none">
                        <a:solidFill>
                          <a:srgbClr val="595959"/>
                        </a:solidFill>
                        <a:latin typeface="Constantia"/>
                        <a:ea typeface="Constantia"/>
                        <a:cs typeface="Constantia"/>
                        <a:sym typeface="Constantia"/>
                      </a:endParaRPr>
                    </a:p>
                  </a:txBody>
                  <a:tcPr marL="0" marR="0" marT="0" marB="0" anchor="ctr"/>
                </a:tc>
              </a:tr>
              <a:tr h="289900">
                <a:tc>
                  <a:txBody>
                    <a:bodyPr/>
                    <a:lstStyle/>
                    <a:p>
                      <a:pPr marL="0" marR="73025" lvl="0" indent="0" algn="l" rtl="0">
                        <a:lnSpc>
                          <a:spcPct val="110000"/>
                        </a:lnSpc>
                        <a:spcBef>
                          <a:spcPts val="0"/>
                        </a:spcBef>
                        <a:spcAft>
                          <a:spcPts val="0"/>
                        </a:spcAft>
                        <a:buNone/>
                      </a:pPr>
                      <a:r>
                        <a:rPr lang="en-US" sz="1100" u="none" strike="noStrike" cap="none"/>
                        <a:t>Активност 2</a:t>
                      </a:r>
                      <a:endParaRPr sz="11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100" b="1" u="none" strike="noStrike" cap="none">
                          <a:solidFill>
                            <a:schemeClr val="accent2"/>
                          </a:solidFill>
                        </a:rPr>
                        <a:t>Создавање на база на податоци и информации на учениците кои имаат посебни образовни потреби.</a:t>
                      </a:r>
                      <a:endParaRPr sz="1100" b="1" u="none" strike="noStrike" cap="none">
                        <a:solidFill>
                          <a:schemeClr val="accent2"/>
                        </a:solidFill>
                        <a:latin typeface="Constantia"/>
                        <a:ea typeface="Constantia"/>
                        <a:cs typeface="Constantia"/>
                        <a:sym typeface="Constantia"/>
                      </a:endParaRPr>
                    </a:p>
                  </a:txBody>
                  <a:tcPr marL="0" marR="0" marT="0" marB="0" anchor="ctr"/>
                </a:tc>
              </a:tr>
              <a:tr h="188625">
                <a:tc>
                  <a:txBody>
                    <a:bodyPr/>
                    <a:lstStyle/>
                    <a:p>
                      <a:pPr marL="73025" marR="73025" lvl="0" indent="0" algn="l" rtl="0">
                        <a:lnSpc>
                          <a:spcPct val="110000"/>
                        </a:lnSpc>
                        <a:spcBef>
                          <a:spcPts val="0"/>
                        </a:spcBef>
                        <a:spcAft>
                          <a:spcPts val="0"/>
                        </a:spcAft>
                        <a:buNone/>
                      </a:pPr>
                      <a:r>
                        <a:rPr lang="en-US" sz="1100" u="none" strike="noStrike" cap="none"/>
                        <a:t>Време</a:t>
                      </a:r>
                      <a:endParaRPr sz="11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100" u="none" strike="noStrike" cap="none"/>
                        <a:t>Континуирано</a:t>
                      </a:r>
                      <a:endParaRPr sz="1100" u="none" strike="noStrike" cap="none">
                        <a:solidFill>
                          <a:srgbClr val="595959"/>
                        </a:solidFill>
                        <a:latin typeface="Constantia"/>
                        <a:ea typeface="Constantia"/>
                        <a:cs typeface="Constantia"/>
                        <a:sym typeface="Constantia"/>
                      </a:endParaRPr>
                    </a:p>
                  </a:txBody>
                  <a:tcPr marL="0" marR="0" marT="0" marB="0" anchor="ctr"/>
                </a:tc>
              </a:tr>
              <a:tr h="386525">
                <a:tc>
                  <a:txBody>
                    <a:bodyPr/>
                    <a:lstStyle/>
                    <a:p>
                      <a:pPr marL="73025" marR="73025" lvl="0" indent="0" algn="l" rtl="0">
                        <a:lnSpc>
                          <a:spcPct val="110000"/>
                        </a:lnSpc>
                        <a:spcBef>
                          <a:spcPts val="0"/>
                        </a:spcBef>
                        <a:spcAft>
                          <a:spcPts val="0"/>
                        </a:spcAft>
                        <a:buNone/>
                      </a:pPr>
                      <a:r>
                        <a:rPr lang="en-US" sz="1100" u="none" strike="noStrike" cap="none"/>
                        <a:t>Активност 3</a:t>
                      </a:r>
                      <a:endParaRPr sz="11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100" b="1" u="none" strike="noStrike" cap="none">
                          <a:solidFill>
                            <a:schemeClr val="accent2"/>
                          </a:solidFill>
                        </a:rPr>
                        <a:t>Создавање на средина за заедничка работа и соработка и взаемно почитување помеѓу сите чинители во воспитно образовниот  процес во училиштето и опкружувањето</a:t>
                      </a:r>
                      <a:endParaRPr sz="1100" b="1" u="none" strike="noStrike" cap="none">
                        <a:solidFill>
                          <a:schemeClr val="accent2"/>
                        </a:solidFill>
                        <a:latin typeface="Constantia"/>
                        <a:ea typeface="Constantia"/>
                        <a:cs typeface="Constantia"/>
                        <a:sym typeface="Constantia"/>
                      </a:endParaRPr>
                    </a:p>
                  </a:txBody>
                  <a:tcPr marL="0" marR="0" marT="0" marB="0" anchor="ctr"/>
                </a:tc>
              </a:tr>
              <a:tr h="325800">
                <a:tc>
                  <a:txBody>
                    <a:bodyPr/>
                    <a:lstStyle/>
                    <a:p>
                      <a:pPr marL="73025" marR="73025" lvl="0" indent="0" algn="l" rtl="0">
                        <a:lnSpc>
                          <a:spcPct val="110000"/>
                        </a:lnSpc>
                        <a:spcBef>
                          <a:spcPts val="0"/>
                        </a:spcBef>
                        <a:spcAft>
                          <a:spcPts val="0"/>
                        </a:spcAft>
                        <a:buNone/>
                      </a:pPr>
                      <a:r>
                        <a:rPr lang="en-US" sz="1100" u="none" strike="noStrike" cap="none"/>
                        <a:t>Време</a:t>
                      </a:r>
                      <a:endParaRPr sz="11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100" u="none" strike="noStrike" cap="none"/>
                        <a:t>Континуирано</a:t>
                      </a:r>
                      <a:endParaRPr sz="1100" u="none" strike="noStrike" cap="none"/>
                    </a:p>
                  </a:txBody>
                  <a:tcPr marL="0" marR="0" marT="0" marB="0" anchor="ctr"/>
                </a:tc>
              </a:tr>
              <a:tr h="188625">
                <a:tc>
                  <a:txBody>
                    <a:bodyPr/>
                    <a:lstStyle/>
                    <a:p>
                      <a:pPr marL="73025" marR="73025" lvl="0" indent="0" algn="l" rtl="0">
                        <a:lnSpc>
                          <a:spcPct val="110000"/>
                        </a:lnSpc>
                        <a:spcBef>
                          <a:spcPts val="0"/>
                        </a:spcBef>
                        <a:spcAft>
                          <a:spcPts val="0"/>
                        </a:spcAft>
                        <a:buNone/>
                      </a:pPr>
                      <a:r>
                        <a:rPr lang="en-US" sz="1100" u="none" strike="noStrike" cap="none"/>
                        <a:t>ПРИОРИТЕТ 2</a:t>
                      </a:r>
                      <a:endParaRPr sz="11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400" b="1" u="none" strike="noStrike" cap="none"/>
                        <a:t>Креирање на инклузивна политика</a:t>
                      </a:r>
                      <a:endParaRPr sz="1400" b="1" u="none" strike="noStrike" cap="none">
                        <a:solidFill>
                          <a:srgbClr val="595959"/>
                        </a:solidFill>
                        <a:latin typeface="Constantia"/>
                        <a:ea typeface="Constantia"/>
                        <a:cs typeface="Constantia"/>
                        <a:sym typeface="Constantia"/>
                      </a:endParaRPr>
                    </a:p>
                  </a:txBody>
                  <a:tcPr marL="0" marR="0" marT="0" marB="0" anchor="ctr"/>
                </a:tc>
              </a:tr>
              <a:tr h="193250">
                <a:tc>
                  <a:txBody>
                    <a:bodyPr/>
                    <a:lstStyle/>
                    <a:p>
                      <a:pPr marL="73025" marR="73025" lvl="0" indent="0" algn="l" rtl="0">
                        <a:lnSpc>
                          <a:spcPct val="110000"/>
                        </a:lnSpc>
                        <a:spcBef>
                          <a:spcPts val="0"/>
                        </a:spcBef>
                        <a:spcAft>
                          <a:spcPts val="0"/>
                        </a:spcAft>
                        <a:buNone/>
                      </a:pPr>
                      <a:r>
                        <a:rPr lang="en-US" sz="1100" u="none" strike="noStrike" cap="none"/>
                        <a:t>Цел</a:t>
                      </a:r>
                      <a:endParaRPr sz="11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100" u="none" strike="noStrike" cap="none"/>
                        <a:t>Континуирана поддршка на вработените и учениците за различни предизвици</a:t>
                      </a:r>
                      <a:endParaRPr sz="1100" u="none" strike="noStrike" cap="none">
                        <a:solidFill>
                          <a:srgbClr val="595959"/>
                        </a:solidFill>
                        <a:latin typeface="Constantia"/>
                        <a:ea typeface="Constantia"/>
                        <a:cs typeface="Constantia"/>
                        <a:sym typeface="Constantia"/>
                      </a:endParaRPr>
                    </a:p>
                  </a:txBody>
                  <a:tcPr marL="0" marR="0" marT="0" marB="0" anchor="ctr"/>
                </a:tc>
              </a:tr>
              <a:tr h="193250">
                <a:tc>
                  <a:txBody>
                    <a:bodyPr/>
                    <a:lstStyle/>
                    <a:p>
                      <a:pPr marL="73025" marR="73025" lvl="0" indent="0" algn="l" rtl="0">
                        <a:lnSpc>
                          <a:spcPct val="110000"/>
                        </a:lnSpc>
                        <a:spcBef>
                          <a:spcPts val="0"/>
                        </a:spcBef>
                        <a:spcAft>
                          <a:spcPts val="0"/>
                        </a:spcAft>
                        <a:buNone/>
                      </a:pPr>
                      <a:r>
                        <a:rPr lang="en-US" sz="1100" u="none" strike="noStrike" cap="none"/>
                        <a:t>Активност 1.</a:t>
                      </a:r>
                      <a:endParaRPr sz="11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100" b="1" u="none" strike="noStrike" cap="none">
                          <a:solidFill>
                            <a:schemeClr val="accent2"/>
                          </a:solidFill>
                        </a:rPr>
                        <a:t>Стручно усовршување и бука на вработените за инклузија</a:t>
                      </a:r>
                      <a:endParaRPr sz="1100" b="1" u="none" strike="noStrike" cap="none">
                        <a:solidFill>
                          <a:schemeClr val="accent2"/>
                        </a:solidFill>
                        <a:latin typeface="Constantia"/>
                        <a:ea typeface="Constantia"/>
                        <a:cs typeface="Constantia"/>
                        <a:sym typeface="Constantia"/>
                      </a:endParaRPr>
                    </a:p>
                  </a:txBody>
                  <a:tcPr marL="0" marR="0" marT="0" marB="0" anchor="ctr"/>
                </a:tc>
              </a:tr>
              <a:tr h="188625">
                <a:tc>
                  <a:txBody>
                    <a:bodyPr/>
                    <a:lstStyle/>
                    <a:p>
                      <a:pPr marL="73025" marR="73025" lvl="0" indent="0" algn="l" rtl="0">
                        <a:lnSpc>
                          <a:spcPct val="110000"/>
                        </a:lnSpc>
                        <a:spcBef>
                          <a:spcPts val="0"/>
                        </a:spcBef>
                        <a:spcAft>
                          <a:spcPts val="0"/>
                        </a:spcAft>
                        <a:buNone/>
                      </a:pPr>
                      <a:r>
                        <a:rPr lang="en-US" sz="1100" u="none" strike="noStrike" cap="none"/>
                        <a:t>Ресурси</a:t>
                      </a:r>
                      <a:endParaRPr sz="11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100" u="none" strike="noStrike" cap="none"/>
                        <a:t>Финансиски средства</a:t>
                      </a:r>
                      <a:endParaRPr sz="1100" u="none" strike="noStrike" cap="none">
                        <a:solidFill>
                          <a:srgbClr val="595959"/>
                        </a:solidFill>
                        <a:latin typeface="Constantia"/>
                        <a:ea typeface="Constantia"/>
                        <a:cs typeface="Constantia"/>
                        <a:sym typeface="Constantia"/>
                      </a:endParaRPr>
                    </a:p>
                  </a:txBody>
                  <a:tcPr marL="0" marR="0" marT="0" marB="0" anchor="ctr"/>
                </a:tc>
              </a:tr>
              <a:tr h="188625">
                <a:tc>
                  <a:txBody>
                    <a:bodyPr/>
                    <a:lstStyle/>
                    <a:p>
                      <a:pPr marL="73025" marR="73025" lvl="0" indent="0" algn="l" rtl="0">
                        <a:lnSpc>
                          <a:spcPct val="110000"/>
                        </a:lnSpc>
                        <a:spcBef>
                          <a:spcPts val="0"/>
                        </a:spcBef>
                        <a:spcAft>
                          <a:spcPts val="0"/>
                        </a:spcAft>
                        <a:buNone/>
                      </a:pPr>
                      <a:r>
                        <a:rPr lang="en-US" sz="1100" u="none" strike="noStrike" cap="none"/>
                        <a:t>Време </a:t>
                      </a:r>
                      <a:endParaRPr sz="11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100" u="none" strike="noStrike" cap="none"/>
                        <a:t>1 годишно</a:t>
                      </a:r>
                      <a:endParaRPr sz="1100" u="none" strike="noStrike" cap="none">
                        <a:solidFill>
                          <a:srgbClr val="595959"/>
                        </a:solidFill>
                        <a:latin typeface="Constantia"/>
                        <a:ea typeface="Constantia"/>
                        <a:cs typeface="Constantia"/>
                        <a:sym typeface="Constantia"/>
                      </a:endParaRPr>
                    </a:p>
                  </a:txBody>
                  <a:tcPr marL="0" marR="0" marT="0" marB="0" anchor="ctr"/>
                </a:tc>
              </a:tr>
              <a:tr h="386525">
                <a:tc>
                  <a:txBody>
                    <a:bodyPr/>
                    <a:lstStyle/>
                    <a:p>
                      <a:pPr marL="73025" marR="73025" lvl="0" indent="0" algn="l" rtl="0">
                        <a:lnSpc>
                          <a:spcPct val="110000"/>
                        </a:lnSpc>
                        <a:spcBef>
                          <a:spcPts val="0"/>
                        </a:spcBef>
                        <a:spcAft>
                          <a:spcPts val="0"/>
                        </a:spcAft>
                        <a:buNone/>
                      </a:pPr>
                      <a:r>
                        <a:rPr lang="en-US" sz="1100" u="none" strike="noStrike" cap="none"/>
                        <a:t>Активност 2</a:t>
                      </a:r>
                      <a:endParaRPr sz="11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100" b="1" u="none" strike="noStrike" cap="none">
                          <a:solidFill>
                            <a:schemeClr val="accent2"/>
                          </a:solidFill>
                        </a:rPr>
                        <a:t>Обезбедување на материјално технички услови за намалување на препреките за полесно посетување и изведување на наставата</a:t>
                      </a:r>
                      <a:endParaRPr sz="1100" b="1" u="none" strike="noStrike" cap="none">
                        <a:solidFill>
                          <a:schemeClr val="accent2"/>
                        </a:solidFill>
                        <a:latin typeface="Constantia"/>
                        <a:ea typeface="Constantia"/>
                        <a:cs typeface="Constantia"/>
                        <a:sym typeface="Constantia"/>
                      </a:endParaRPr>
                    </a:p>
                  </a:txBody>
                  <a:tcPr marL="0" marR="0" marT="0" marB="0" anchor="ctr"/>
                </a:tc>
              </a:tr>
              <a:tr h="188625">
                <a:tc>
                  <a:txBody>
                    <a:bodyPr/>
                    <a:lstStyle/>
                    <a:p>
                      <a:pPr marL="73025" marR="73025" lvl="0" indent="0" algn="l" rtl="0">
                        <a:lnSpc>
                          <a:spcPct val="110000"/>
                        </a:lnSpc>
                        <a:spcBef>
                          <a:spcPts val="0"/>
                        </a:spcBef>
                        <a:spcAft>
                          <a:spcPts val="0"/>
                        </a:spcAft>
                        <a:buNone/>
                      </a:pPr>
                      <a:r>
                        <a:rPr lang="en-US" sz="1100" u="none" strike="noStrike" cap="none"/>
                        <a:t>Ресурси</a:t>
                      </a:r>
                      <a:endParaRPr sz="11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100" u="none" strike="noStrike" cap="none"/>
                        <a:t>Финансиски средства</a:t>
                      </a:r>
                      <a:endParaRPr sz="1100" u="none" strike="noStrike" cap="none">
                        <a:solidFill>
                          <a:srgbClr val="595959"/>
                        </a:solidFill>
                        <a:latin typeface="Constantia"/>
                        <a:ea typeface="Constantia"/>
                        <a:cs typeface="Constantia"/>
                        <a:sym typeface="Constantia"/>
                      </a:endParaRPr>
                    </a:p>
                  </a:txBody>
                  <a:tcPr marL="0" marR="0" marT="0" marB="0" anchor="ctr"/>
                </a:tc>
              </a:tr>
              <a:tr h="193250">
                <a:tc>
                  <a:txBody>
                    <a:bodyPr/>
                    <a:lstStyle/>
                    <a:p>
                      <a:pPr marL="73025" marR="73025" lvl="0" indent="0" algn="l" rtl="0">
                        <a:lnSpc>
                          <a:spcPct val="110000"/>
                        </a:lnSpc>
                        <a:spcBef>
                          <a:spcPts val="0"/>
                        </a:spcBef>
                        <a:spcAft>
                          <a:spcPts val="0"/>
                        </a:spcAft>
                        <a:buNone/>
                      </a:pPr>
                      <a:r>
                        <a:rPr lang="en-US" sz="1100" u="none" strike="noStrike" cap="none"/>
                        <a:t>Време на реализација</a:t>
                      </a:r>
                      <a:endParaRPr sz="11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100" u="none" strike="noStrike" cap="none"/>
                        <a:t>Континуирано, во зависност од финансиските средства</a:t>
                      </a:r>
                      <a:endParaRPr sz="1100" u="none" strike="noStrike" cap="none">
                        <a:solidFill>
                          <a:srgbClr val="595959"/>
                        </a:solidFill>
                        <a:latin typeface="Constantia"/>
                        <a:ea typeface="Constantia"/>
                        <a:cs typeface="Constantia"/>
                        <a:sym typeface="Constantia"/>
                      </a:endParaRPr>
                    </a:p>
                  </a:txBody>
                  <a:tcPr marL="0" marR="0" marT="0" marB="0" anchor="ctr"/>
                </a:tc>
              </a:tr>
              <a:tr h="386525">
                <a:tc>
                  <a:txBody>
                    <a:bodyPr/>
                    <a:lstStyle/>
                    <a:p>
                      <a:pPr marL="73025" marR="73025" lvl="0" indent="0" algn="l" rtl="0">
                        <a:lnSpc>
                          <a:spcPct val="110000"/>
                        </a:lnSpc>
                        <a:spcBef>
                          <a:spcPts val="0"/>
                        </a:spcBef>
                        <a:spcAft>
                          <a:spcPts val="0"/>
                        </a:spcAft>
                        <a:buNone/>
                      </a:pPr>
                      <a:r>
                        <a:rPr lang="en-US" sz="1100" u="none" strike="noStrike" cap="none"/>
                        <a:t>Активност 3</a:t>
                      </a:r>
                      <a:endParaRPr sz="11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100" b="1" u="none" strike="noStrike" cap="none">
                          <a:solidFill>
                            <a:schemeClr val="accent2"/>
                          </a:solidFill>
                        </a:rPr>
                        <a:t>Изработка на различни документи (правилници, процедури, акциски планови и сл.) за грижа за учениците со различни ПОП</a:t>
                      </a:r>
                      <a:endParaRPr sz="1100" b="1" u="none" strike="noStrike" cap="none">
                        <a:solidFill>
                          <a:schemeClr val="accent2"/>
                        </a:solidFill>
                        <a:latin typeface="Constantia"/>
                        <a:ea typeface="Constantia"/>
                        <a:cs typeface="Constantia"/>
                        <a:sym typeface="Constantia"/>
                      </a:endParaRPr>
                    </a:p>
                  </a:txBody>
                  <a:tcPr marL="0" marR="0" marT="0" marB="0" anchor="ctr"/>
                </a:tc>
              </a:tr>
              <a:tr h="188625">
                <a:tc>
                  <a:txBody>
                    <a:bodyPr/>
                    <a:lstStyle/>
                    <a:p>
                      <a:pPr marL="73025" marR="73025" lvl="0" indent="0" algn="l" rtl="0">
                        <a:lnSpc>
                          <a:spcPct val="110000"/>
                        </a:lnSpc>
                        <a:spcBef>
                          <a:spcPts val="0"/>
                        </a:spcBef>
                        <a:spcAft>
                          <a:spcPts val="0"/>
                        </a:spcAft>
                        <a:buNone/>
                      </a:pPr>
                      <a:r>
                        <a:rPr lang="en-US" sz="1100" u="none" strike="noStrike" cap="none"/>
                        <a:t>Време на реализација</a:t>
                      </a:r>
                      <a:endParaRPr sz="11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100" u="none" strike="noStrike" cap="none"/>
                        <a:t>2021/2021 и по потреба</a:t>
                      </a:r>
                      <a:endParaRPr sz="1100" u="none" strike="noStrike" cap="none">
                        <a:solidFill>
                          <a:srgbClr val="595959"/>
                        </a:solidFill>
                        <a:latin typeface="Constantia"/>
                        <a:ea typeface="Constantia"/>
                        <a:cs typeface="Constantia"/>
                        <a:sym typeface="Constantia"/>
                      </a:endParaRPr>
                    </a:p>
                  </a:txBody>
                  <a:tcPr marL="0" marR="0" marT="0" marB="0" anchor="ctr"/>
                </a:tc>
              </a:tr>
              <a:tr h="188625">
                <a:tc>
                  <a:txBody>
                    <a:bodyPr/>
                    <a:lstStyle/>
                    <a:p>
                      <a:pPr marL="73025" marR="73025" lvl="0" indent="0" algn="l" rtl="0">
                        <a:lnSpc>
                          <a:spcPct val="110000"/>
                        </a:lnSpc>
                        <a:spcBef>
                          <a:spcPts val="0"/>
                        </a:spcBef>
                        <a:spcAft>
                          <a:spcPts val="0"/>
                        </a:spcAft>
                        <a:buNone/>
                      </a:pPr>
                      <a:r>
                        <a:rPr lang="en-US" sz="1100" u="none" strike="noStrike" cap="none"/>
                        <a:t>ПРИОРИТЕТ 3</a:t>
                      </a:r>
                      <a:endParaRPr sz="11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400" b="1" u="none" strike="noStrike" cap="none"/>
                        <a:t>Развој на инклузивна практика.</a:t>
                      </a:r>
                      <a:endParaRPr sz="1400" b="1" u="none" strike="noStrike" cap="none">
                        <a:solidFill>
                          <a:srgbClr val="595959"/>
                        </a:solidFill>
                        <a:latin typeface="Constantia"/>
                        <a:ea typeface="Constantia"/>
                        <a:cs typeface="Constantia"/>
                        <a:sym typeface="Constantia"/>
                      </a:endParaRPr>
                    </a:p>
                  </a:txBody>
                  <a:tcPr marL="0" marR="0" marT="0" marB="0" anchor="ctr"/>
                </a:tc>
              </a:tr>
              <a:tr h="289900">
                <a:tc>
                  <a:txBody>
                    <a:bodyPr/>
                    <a:lstStyle/>
                    <a:p>
                      <a:pPr marL="73025" marR="73025" lvl="0" indent="0" algn="l" rtl="0">
                        <a:lnSpc>
                          <a:spcPct val="110000"/>
                        </a:lnSpc>
                        <a:spcBef>
                          <a:spcPts val="0"/>
                        </a:spcBef>
                        <a:spcAft>
                          <a:spcPts val="0"/>
                        </a:spcAft>
                        <a:buNone/>
                      </a:pPr>
                      <a:r>
                        <a:rPr lang="en-US" sz="1100" u="none" strike="noStrike" cap="none"/>
                        <a:t>Цел</a:t>
                      </a:r>
                      <a:endParaRPr sz="11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100" u="none" strike="noStrike" cap="none"/>
                        <a:t>Вклучување на сите учениц во наставните и воннаставните активности согласно нивните можности</a:t>
                      </a:r>
                      <a:endParaRPr sz="1100" u="none" strike="noStrike" cap="none">
                        <a:solidFill>
                          <a:srgbClr val="595959"/>
                        </a:solidFill>
                        <a:latin typeface="Constantia"/>
                        <a:ea typeface="Constantia"/>
                        <a:cs typeface="Constantia"/>
                        <a:sym typeface="Constantia"/>
                      </a:endParaRPr>
                    </a:p>
                  </a:txBody>
                  <a:tcPr marL="0" marR="0" marT="0" marB="0" anchor="ctr"/>
                </a:tc>
              </a:tr>
              <a:tr h="193250">
                <a:tc>
                  <a:txBody>
                    <a:bodyPr/>
                    <a:lstStyle/>
                    <a:p>
                      <a:pPr marL="73025" marR="73025" lvl="0" indent="0" algn="l" rtl="0">
                        <a:lnSpc>
                          <a:spcPct val="110000"/>
                        </a:lnSpc>
                        <a:spcBef>
                          <a:spcPts val="0"/>
                        </a:spcBef>
                        <a:spcAft>
                          <a:spcPts val="0"/>
                        </a:spcAft>
                        <a:buNone/>
                      </a:pPr>
                      <a:r>
                        <a:rPr lang="en-US" sz="1100" u="none" strike="noStrike" cap="none"/>
                        <a:t>Активност 1</a:t>
                      </a:r>
                      <a:endParaRPr sz="11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100" b="1" u="none" strike="noStrike" cap="none">
                          <a:solidFill>
                            <a:schemeClr val="accent2"/>
                          </a:solidFill>
                        </a:rPr>
                        <a:t>Мултиетничка интеграција на младите и младински активизам</a:t>
                      </a:r>
                      <a:endParaRPr sz="1100" b="1" u="none" strike="noStrike" cap="none">
                        <a:solidFill>
                          <a:schemeClr val="accent2"/>
                        </a:solidFill>
                        <a:latin typeface="Constantia"/>
                        <a:ea typeface="Constantia"/>
                        <a:cs typeface="Constantia"/>
                        <a:sym typeface="Constantia"/>
                      </a:endParaRPr>
                    </a:p>
                  </a:txBody>
                  <a:tcPr marL="0" marR="0" marT="0" marB="0" anchor="ctr"/>
                </a:tc>
              </a:tr>
              <a:tr h="188625">
                <a:tc>
                  <a:txBody>
                    <a:bodyPr/>
                    <a:lstStyle/>
                    <a:p>
                      <a:pPr marL="73025" marR="73025" lvl="0" indent="0" algn="l" rtl="0">
                        <a:lnSpc>
                          <a:spcPct val="110000"/>
                        </a:lnSpc>
                        <a:spcBef>
                          <a:spcPts val="0"/>
                        </a:spcBef>
                        <a:spcAft>
                          <a:spcPts val="0"/>
                        </a:spcAft>
                        <a:buNone/>
                      </a:pPr>
                      <a:r>
                        <a:rPr lang="en-US" sz="1100" u="none" strike="noStrike" cap="none"/>
                        <a:t>Време</a:t>
                      </a:r>
                      <a:endParaRPr sz="11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100" u="none" strike="noStrike" cap="none"/>
                        <a:t>континуирано</a:t>
                      </a:r>
                      <a:endParaRPr sz="1100" u="none" strike="noStrike" cap="none">
                        <a:solidFill>
                          <a:srgbClr val="595959"/>
                        </a:solidFill>
                        <a:latin typeface="Constantia"/>
                        <a:ea typeface="Constantia"/>
                        <a:cs typeface="Constantia"/>
                        <a:sym typeface="Constantia"/>
                      </a:endParaRPr>
                    </a:p>
                  </a:txBody>
                  <a:tcPr marL="0" marR="0" marT="0" marB="0" anchor="ctr"/>
                </a:tc>
              </a:tr>
              <a:tr h="193250">
                <a:tc>
                  <a:txBody>
                    <a:bodyPr/>
                    <a:lstStyle/>
                    <a:p>
                      <a:pPr marL="73025" marR="73025" lvl="0" indent="0" algn="l" rtl="0">
                        <a:lnSpc>
                          <a:spcPct val="110000"/>
                        </a:lnSpc>
                        <a:spcBef>
                          <a:spcPts val="0"/>
                        </a:spcBef>
                        <a:spcAft>
                          <a:spcPts val="0"/>
                        </a:spcAft>
                        <a:buNone/>
                      </a:pPr>
                      <a:r>
                        <a:rPr lang="en-US" sz="1100" u="none" strike="noStrike" cap="none"/>
                        <a:t>Активност 2</a:t>
                      </a:r>
                      <a:endParaRPr sz="11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100" b="1" u="none" strike="noStrike" cap="none">
                          <a:solidFill>
                            <a:schemeClr val="accent2"/>
                          </a:solidFill>
                        </a:rPr>
                        <a:t>Соработка со заедницата и ресурсните центри</a:t>
                      </a:r>
                      <a:endParaRPr sz="1100" b="1" u="none" strike="noStrike" cap="none">
                        <a:solidFill>
                          <a:schemeClr val="accent2"/>
                        </a:solidFill>
                        <a:latin typeface="Constantia"/>
                        <a:ea typeface="Constantia"/>
                        <a:cs typeface="Constantia"/>
                        <a:sym typeface="Constantia"/>
                      </a:endParaRPr>
                    </a:p>
                  </a:txBody>
                  <a:tcPr marL="0" marR="0" marT="0" marB="0" anchor="ctr"/>
                </a:tc>
              </a:tr>
              <a:tr h="188625">
                <a:tc>
                  <a:txBody>
                    <a:bodyPr/>
                    <a:lstStyle/>
                    <a:p>
                      <a:pPr marL="73025" marR="73025" lvl="0" indent="0" algn="l" rtl="0">
                        <a:lnSpc>
                          <a:spcPct val="110000"/>
                        </a:lnSpc>
                        <a:spcBef>
                          <a:spcPts val="0"/>
                        </a:spcBef>
                        <a:spcAft>
                          <a:spcPts val="0"/>
                        </a:spcAft>
                        <a:buNone/>
                      </a:pPr>
                      <a:r>
                        <a:rPr lang="en-US" sz="1100" u="none" strike="noStrike" cap="none"/>
                        <a:t>Ресурси</a:t>
                      </a:r>
                      <a:endParaRPr sz="11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100" u="none" strike="noStrike" cap="none"/>
                        <a:t> </a:t>
                      </a:r>
                      <a:endParaRPr sz="1100" u="none" strike="noStrike" cap="none">
                        <a:solidFill>
                          <a:srgbClr val="595959"/>
                        </a:solidFill>
                        <a:latin typeface="Constantia"/>
                        <a:ea typeface="Constantia"/>
                        <a:cs typeface="Constantia"/>
                        <a:sym typeface="Constantia"/>
                      </a:endParaRPr>
                    </a:p>
                  </a:txBody>
                  <a:tcPr marL="0" marR="0" marT="0" marB="0" anchor="ctr"/>
                </a:tc>
              </a:tr>
              <a:tr h="188625">
                <a:tc>
                  <a:txBody>
                    <a:bodyPr/>
                    <a:lstStyle/>
                    <a:p>
                      <a:pPr marL="73025" marR="73025" lvl="0" indent="0" algn="l" rtl="0">
                        <a:lnSpc>
                          <a:spcPct val="110000"/>
                        </a:lnSpc>
                        <a:spcBef>
                          <a:spcPts val="0"/>
                        </a:spcBef>
                        <a:spcAft>
                          <a:spcPts val="0"/>
                        </a:spcAft>
                        <a:buNone/>
                      </a:pPr>
                      <a:r>
                        <a:rPr lang="en-US" sz="1100" u="none" strike="noStrike" cap="none"/>
                        <a:t>Време</a:t>
                      </a:r>
                      <a:endParaRPr sz="11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100" u="none" strike="noStrike" cap="none"/>
                        <a:t>Континуирано</a:t>
                      </a:r>
                      <a:endParaRPr sz="1100" u="none" strike="noStrike" cap="none">
                        <a:solidFill>
                          <a:srgbClr val="595959"/>
                        </a:solidFill>
                        <a:latin typeface="Constantia"/>
                        <a:ea typeface="Constantia"/>
                        <a:cs typeface="Constantia"/>
                        <a:sym typeface="Constantia"/>
                      </a:endParaRPr>
                    </a:p>
                  </a:txBody>
                  <a:tcPr marL="0" marR="0" marT="0" marB="0" anchor="ct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pic>
        <p:nvPicPr>
          <p:cNvPr id="505" name="Google Shape;505;p31" descr="Woman on laptop smiling"/>
          <p:cNvPicPr preferRelativeResize="0">
            <a:picLocks noGrp="1"/>
          </p:cNvPicPr>
          <p:nvPr>
            <p:ph type="pic" idx="2"/>
          </p:nvPr>
        </p:nvPicPr>
        <p:blipFill rotWithShape="1">
          <a:blip r:embed="rId3">
            <a:alphaModFix/>
          </a:blip>
          <a:srcRect/>
          <a:stretch/>
        </p:blipFill>
        <p:spPr>
          <a:xfrm>
            <a:off x="2195412" y="34818"/>
            <a:ext cx="9780588" cy="6371351"/>
          </a:xfrm>
          <a:prstGeom prst="rect">
            <a:avLst/>
          </a:prstGeom>
          <a:solidFill>
            <a:srgbClr val="D8D8D8"/>
          </a:solidFill>
          <a:ln>
            <a:noFill/>
          </a:ln>
        </p:spPr>
      </p:pic>
      <p:sp>
        <p:nvSpPr>
          <p:cNvPr id="506" name="Google Shape;506;p31"/>
          <p:cNvSpPr txBox="1">
            <a:spLocks noGrp="1"/>
          </p:cNvSpPr>
          <p:nvPr>
            <p:ph type="body" idx="1"/>
          </p:nvPr>
        </p:nvSpPr>
        <p:spPr>
          <a:xfrm>
            <a:off x="0" y="2066544"/>
            <a:ext cx="6409944" cy="1892808"/>
          </a:xfrm>
          <a:prstGeom prst="rect">
            <a:avLst/>
          </a:prstGeom>
          <a:solidFill>
            <a:schemeClr val="dk1">
              <a:alpha val="80000"/>
            </a:schemeClr>
          </a:solidFill>
          <a:ln>
            <a:noFill/>
          </a:ln>
        </p:spPr>
        <p:txBody>
          <a:bodyPr spcFirstLastPara="1" wrap="square" lIns="252000" tIns="180000" rIns="180000" bIns="180000" anchor="t" anchorCtr="0">
            <a:noAutofit/>
          </a:bodyPr>
          <a:lstStyle/>
          <a:p>
            <a:pPr marL="0" lvl="0" indent="0" algn="l" rtl="0">
              <a:lnSpc>
                <a:spcPct val="90000"/>
              </a:lnSpc>
              <a:spcBef>
                <a:spcPts val="0"/>
              </a:spcBef>
              <a:spcAft>
                <a:spcPts val="0"/>
              </a:spcAft>
              <a:buClr>
                <a:schemeClr val="lt1"/>
              </a:buClr>
              <a:buSzPts val="1800"/>
              <a:buNone/>
            </a:pPr>
            <a:r>
              <a:rPr lang="en-US"/>
              <a:t>Градење на инклузивна култура и воспоставување на инклузивни вредности.</a:t>
            </a:r>
            <a:endParaRPr/>
          </a:p>
          <a:p>
            <a:pPr marL="0" lvl="0" indent="0" algn="l" rtl="0">
              <a:lnSpc>
                <a:spcPct val="90000"/>
              </a:lnSpc>
              <a:spcBef>
                <a:spcPts val="1000"/>
              </a:spcBef>
              <a:spcAft>
                <a:spcPts val="0"/>
              </a:spcAft>
              <a:buClr>
                <a:schemeClr val="lt1"/>
              </a:buClr>
              <a:buSzPts val="1800"/>
              <a:buNone/>
            </a:pPr>
            <a:r>
              <a:rPr lang="en-US"/>
              <a:t>Креирање на инклузивна политика</a:t>
            </a:r>
            <a:endParaRPr/>
          </a:p>
          <a:p>
            <a:pPr marL="0" lvl="0" indent="0" algn="l" rtl="0">
              <a:lnSpc>
                <a:spcPct val="90000"/>
              </a:lnSpc>
              <a:spcBef>
                <a:spcPts val="1000"/>
              </a:spcBef>
              <a:spcAft>
                <a:spcPts val="0"/>
              </a:spcAft>
              <a:buClr>
                <a:schemeClr val="lt1"/>
              </a:buClr>
              <a:buSzPts val="1800"/>
              <a:buNone/>
            </a:pPr>
            <a:r>
              <a:rPr lang="en-US"/>
              <a:t>Развој на инклузивна практика.</a:t>
            </a:r>
            <a:endParaRPr/>
          </a:p>
        </p:txBody>
      </p:sp>
      <p:sp>
        <p:nvSpPr>
          <p:cNvPr id="507" name="Google Shape;507;p31"/>
          <p:cNvSpPr txBox="1">
            <a:spLocks noGrp="1"/>
          </p:cNvSpPr>
          <p:nvPr>
            <p:ph type="sldNum" idx="12"/>
          </p:nvPr>
        </p:nvSpPr>
        <p:spPr>
          <a:xfrm>
            <a:off x="11760000" y="6371351"/>
            <a:ext cx="432000" cy="432000"/>
          </a:xfrm>
          <a:prstGeom prst="rect">
            <a:avLst/>
          </a:prstGeom>
          <a:solidFill>
            <a:srgbClr val="0C0C0C"/>
          </a:solid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31</a:t>
            </a:fld>
            <a:endParaRPr/>
          </a:p>
        </p:txBody>
      </p:sp>
      <p:pic>
        <p:nvPicPr>
          <p:cNvPr id="508" name="Google Shape;508;p31" descr="animated arrow with lights down"/>
          <p:cNvPicPr preferRelativeResize="0"/>
          <p:nvPr/>
        </p:nvPicPr>
        <p:blipFill rotWithShape="1">
          <a:blip r:embed="rId4">
            <a:alphaModFix/>
          </a:blip>
          <a:srcRect/>
          <a:stretch/>
        </p:blipFill>
        <p:spPr>
          <a:xfrm>
            <a:off x="2816479" y="1585861"/>
            <a:ext cx="314325" cy="647700"/>
          </a:xfrm>
          <a:prstGeom prst="rect">
            <a:avLst/>
          </a:prstGeom>
          <a:noFill/>
          <a:ln>
            <a:noFill/>
          </a:ln>
        </p:spPr>
      </p:pic>
      <p:sp>
        <p:nvSpPr>
          <p:cNvPr id="509" name="Google Shape;509;p31"/>
          <p:cNvSpPr txBox="1">
            <a:spLocks noGrp="1"/>
          </p:cNvSpPr>
          <p:nvPr>
            <p:ph type="title"/>
          </p:nvPr>
        </p:nvSpPr>
        <p:spPr>
          <a:xfrm>
            <a:off x="-1700" y="1965960"/>
            <a:ext cx="11977700" cy="2148666"/>
          </a:xfrm>
          <a:prstGeom prst="rect">
            <a:avLst/>
          </a:prstGeom>
          <a:solidFill>
            <a:schemeClr val="lt1"/>
          </a:solidFill>
          <a:ln>
            <a:noFill/>
          </a:ln>
        </p:spPr>
        <p:txBody>
          <a:bodyPr spcFirstLastPara="1" wrap="square" lIns="252000" tIns="180000" rIns="180000" bIns="180000" anchor="ctr" anchorCtr="0">
            <a:noAutofit/>
          </a:bodyPr>
          <a:lstStyle/>
          <a:p>
            <a:pPr marL="0" lvl="0" indent="0" algn="ctr" rtl="0">
              <a:lnSpc>
                <a:spcPct val="90000"/>
              </a:lnSpc>
              <a:spcBef>
                <a:spcPts val="0"/>
              </a:spcBef>
              <a:spcAft>
                <a:spcPts val="0"/>
              </a:spcAft>
              <a:buClr>
                <a:srgbClr val="3F3F3F"/>
              </a:buClr>
              <a:buSzPts val="4800"/>
              <a:buFont typeface="Corbel"/>
              <a:buNone/>
            </a:pPr>
            <a:r>
              <a:rPr lang="en-US" sz="4800"/>
              <a:t>РАЗВОЈНИ  ПРИОРИТЕТИ ВО ГОДИШНАТА   ПРОГРАМА НА   УЧИЛИШТЕТО ЗА 2021/2022 ГОДИНА</a:t>
            </a:r>
            <a:endParaRPr sz="48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pic>
        <p:nvPicPr>
          <p:cNvPr id="514" name="Google Shape;514;p32" descr="Woman on laptop smiling"/>
          <p:cNvPicPr preferRelativeResize="0">
            <a:picLocks noGrp="1"/>
          </p:cNvPicPr>
          <p:nvPr>
            <p:ph type="pic" idx="2"/>
          </p:nvPr>
        </p:nvPicPr>
        <p:blipFill rotWithShape="1">
          <a:blip r:embed="rId3">
            <a:alphaModFix/>
          </a:blip>
          <a:srcRect/>
          <a:stretch/>
        </p:blipFill>
        <p:spPr>
          <a:xfrm>
            <a:off x="2098674" y="137160"/>
            <a:ext cx="9780588" cy="6371351"/>
          </a:xfrm>
          <a:prstGeom prst="rect">
            <a:avLst/>
          </a:prstGeom>
          <a:solidFill>
            <a:srgbClr val="D8D8D8"/>
          </a:solidFill>
          <a:ln>
            <a:noFill/>
          </a:ln>
        </p:spPr>
      </p:pic>
      <p:sp>
        <p:nvSpPr>
          <p:cNvPr id="515" name="Google Shape;515;p32"/>
          <p:cNvSpPr txBox="1">
            <a:spLocks noGrp="1"/>
          </p:cNvSpPr>
          <p:nvPr>
            <p:ph type="sldNum" idx="12"/>
          </p:nvPr>
        </p:nvSpPr>
        <p:spPr>
          <a:xfrm>
            <a:off x="11760000" y="6371351"/>
            <a:ext cx="432000" cy="432000"/>
          </a:xfrm>
          <a:prstGeom prst="rect">
            <a:avLst/>
          </a:prstGeom>
          <a:solidFill>
            <a:srgbClr val="0C0C0C"/>
          </a:solid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32</a:t>
            </a:fld>
            <a:endParaRPr/>
          </a:p>
        </p:txBody>
      </p:sp>
      <p:pic>
        <p:nvPicPr>
          <p:cNvPr id="516" name="Google Shape;516;p32" descr="animated arrow with lights down"/>
          <p:cNvPicPr preferRelativeResize="0"/>
          <p:nvPr/>
        </p:nvPicPr>
        <p:blipFill rotWithShape="1">
          <a:blip r:embed="rId4">
            <a:alphaModFix/>
          </a:blip>
          <a:srcRect/>
          <a:stretch/>
        </p:blipFill>
        <p:spPr>
          <a:xfrm>
            <a:off x="2816479" y="1554072"/>
            <a:ext cx="314325" cy="647700"/>
          </a:xfrm>
          <a:prstGeom prst="rect">
            <a:avLst/>
          </a:prstGeom>
          <a:noFill/>
          <a:ln>
            <a:noFill/>
          </a:ln>
        </p:spPr>
      </p:pic>
      <p:pic>
        <p:nvPicPr>
          <p:cNvPr id="517" name="Google Shape;517;p32" descr="gif animation"/>
          <p:cNvPicPr preferRelativeResize="0"/>
          <p:nvPr/>
        </p:nvPicPr>
        <p:blipFill rotWithShape="1">
          <a:blip r:embed="rId5">
            <a:alphaModFix/>
          </a:blip>
          <a:srcRect/>
          <a:stretch/>
        </p:blipFill>
        <p:spPr>
          <a:xfrm>
            <a:off x="5385943" y="856855"/>
            <a:ext cx="647700" cy="314326"/>
          </a:xfrm>
          <a:prstGeom prst="rect">
            <a:avLst/>
          </a:prstGeom>
          <a:noFill/>
          <a:ln>
            <a:noFill/>
          </a:ln>
        </p:spPr>
      </p:pic>
      <p:graphicFrame>
        <p:nvGraphicFramePr>
          <p:cNvPr id="518" name="Google Shape;518;p32"/>
          <p:cNvGraphicFramePr/>
          <p:nvPr/>
        </p:nvGraphicFramePr>
        <p:xfrm>
          <a:off x="482827" y="68707"/>
          <a:ext cx="3000000" cy="3000000"/>
        </p:xfrm>
        <a:graphic>
          <a:graphicData uri="http://schemas.openxmlformats.org/drawingml/2006/table">
            <a:tbl>
              <a:tblPr firstRow="1" firstCol="1" bandRow="1">
                <a:noFill/>
                <a:tableStyleId>{461CA888-9750-4303-B76F-802B871D50D4}</a:tableStyleId>
              </a:tblPr>
              <a:tblGrid>
                <a:gridCol w="3459125"/>
                <a:gridCol w="7642500"/>
              </a:tblGrid>
              <a:tr h="257875">
                <a:tc>
                  <a:txBody>
                    <a:bodyPr/>
                    <a:lstStyle/>
                    <a:p>
                      <a:pPr marL="73025" marR="73025" lvl="0" indent="0" algn="just" rtl="0">
                        <a:lnSpc>
                          <a:spcPct val="110000"/>
                        </a:lnSpc>
                        <a:spcBef>
                          <a:spcPts val="0"/>
                        </a:spcBef>
                        <a:spcAft>
                          <a:spcPts val="0"/>
                        </a:spcAft>
                        <a:buNone/>
                      </a:pPr>
                      <a:r>
                        <a:rPr lang="en-US" sz="1400" u="none" strike="noStrike" cap="none"/>
                        <a:t>ПРИОРИТЕТ 1</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just" rtl="0">
                        <a:lnSpc>
                          <a:spcPct val="110000"/>
                        </a:lnSpc>
                        <a:spcBef>
                          <a:spcPts val="0"/>
                        </a:spcBef>
                        <a:spcAft>
                          <a:spcPts val="0"/>
                        </a:spcAft>
                        <a:buNone/>
                      </a:pPr>
                      <a:r>
                        <a:rPr lang="en-US" sz="1400" u="none" strike="noStrike" cap="none"/>
                        <a:t>Градење на инклузивна култура и воспоставување на инклузивни вредности.</a:t>
                      </a:r>
                      <a:endParaRPr sz="1400" u="none" strike="noStrike" cap="none">
                        <a:solidFill>
                          <a:srgbClr val="595959"/>
                        </a:solidFill>
                        <a:latin typeface="Constantia"/>
                        <a:ea typeface="Constantia"/>
                        <a:cs typeface="Constantia"/>
                        <a:sym typeface="Constantia"/>
                      </a:endParaRPr>
                    </a:p>
                  </a:txBody>
                  <a:tcPr marL="0" marR="0" marT="0" marB="0" anchor="ctr"/>
                </a:tc>
              </a:tr>
              <a:tr h="692625">
                <a:tc>
                  <a:txBody>
                    <a:bodyPr/>
                    <a:lstStyle/>
                    <a:p>
                      <a:pPr marL="73025" marR="73025" lvl="0" indent="0" algn="l" rtl="0">
                        <a:lnSpc>
                          <a:spcPct val="110000"/>
                        </a:lnSpc>
                        <a:spcBef>
                          <a:spcPts val="0"/>
                        </a:spcBef>
                        <a:spcAft>
                          <a:spcPts val="0"/>
                        </a:spcAft>
                        <a:buNone/>
                      </a:pPr>
                      <a:r>
                        <a:rPr lang="en-US" sz="1400" u="none" strike="noStrike" cap="none"/>
                        <a:t>Цел</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400" u="none" strike="noStrike" cap="none"/>
                        <a:t>Подготовка на вработените, учениците и родителите за прифаќање на реформите во образовниот систем кои се однесуваат на инклузијата и промовирање на инклузивните вредности</a:t>
                      </a:r>
                      <a:endParaRPr sz="1400" u="none" strike="noStrike" cap="none"/>
                    </a:p>
                    <a:p>
                      <a:pPr marL="73025" marR="73025" lvl="0" indent="0" algn="l" rtl="0">
                        <a:lnSpc>
                          <a:spcPct val="110000"/>
                        </a:lnSpc>
                        <a:spcBef>
                          <a:spcPts val="1200"/>
                        </a:spcBef>
                        <a:spcAft>
                          <a:spcPts val="0"/>
                        </a:spcAft>
                        <a:buNone/>
                      </a:pPr>
                      <a:r>
                        <a:rPr lang="en-US" sz="1400" u="none" strike="noStrike" cap="none"/>
                        <a:t> </a:t>
                      </a:r>
                      <a:endParaRPr sz="1400" u="none" strike="noStrike" cap="none">
                        <a:solidFill>
                          <a:srgbClr val="595959"/>
                        </a:solidFill>
                        <a:latin typeface="Constantia"/>
                        <a:ea typeface="Constantia"/>
                        <a:cs typeface="Constantia"/>
                        <a:sym typeface="Constantia"/>
                      </a:endParaRPr>
                    </a:p>
                  </a:txBody>
                  <a:tcPr marL="0" marR="0" marT="0" marB="0" anchor="ctr"/>
                </a:tc>
              </a:tr>
              <a:tr h="820475">
                <a:tc>
                  <a:txBody>
                    <a:bodyPr/>
                    <a:lstStyle/>
                    <a:p>
                      <a:pPr marL="73025" marR="73025" lvl="0" indent="0" algn="l" rtl="0">
                        <a:lnSpc>
                          <a:spcPct val="110000"/>
                        </a:lnSpc>
                        <a:spcBef>
                          <a:spcPts val="0"/>
                        </a:spcBef>
                        <a:spcAft>
                          <a:spcPts val="0"/>
                        </a:spcAft>
                        <a:buNone/>
                      </a:pPr>
                      <a:r>
                        <a:rPr lang="en-US" sz="1400" u="none" strike="noStrike" cap="none"/>
                        <a:t>Активности 1.</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0" marR="73025" lvl="0" indent="0" algn="l" rtl="0">
                        <a:lnSpc>
                          <a:spcPct val="110000"/>
                        </a:lnSpc>
                        <a:spcBef>
                          <a:spcPts val="0"/>
                        </a:spcBef>
                        <a:spcAft>
                          <a:spcPts val="0"/>
                        </a:spcAft>
                        <a:buNone/>
                      </a:pPr>
                      <a:r>
                        <a:rPr lang="en-US" sz="1400" u="none" strike="noStrike" cap="none"/>
                        <a:t>Идентификување на учениците со нарушување или растројство во однесувањето, емоционалноста, учениците кои имаат потреба од посебна поддршка во образованието заради неповолни  социо-економски, културни и/или јазични фактори, хронично болни ученици, ученици од семејства со нарушени семејни односи, ученици без родители</a:t>
                      </a:r>
                      <a:endParaRPr sz="1400" u="none" strike="noStrike" cap="none">
                        <a:solidFill>
                          <a:srgbClr val="595959"/>
                        </a:solidFill>
                        <a:latin typeface="Constantia"/>
                        <a:ea typeface="Constantia"/>
                        <a:cs typeface="Constantia"/>
                        <a:sym typeface="Constantia"/>
                      </a:endParaRPr>
                    </a:p>
                  </a:txBody>
                  <a:tcPr marL="0" marR="0" marT="0" marB="0" anchor="ctr"/>
                </a:tc>
              </a:tr>
              <a:tr h="575400">
                <a:tc>
                  <a:txBody>
                    <a:bodyPr/>
                    <a:lstStyle/>
                    <a:p>
                      <a:pPr marL="73025" marR="73025" lvl="0" indent="0" algn="l" rtl="0">
                        <a:lnSpc>
                          <a:spcPct val="110000"/>
                        </a:lnSpc>
                        <a:spcBef>
                          <a:spcPts val="0"/>
                        </a:spcBef>
                        <a:spcAft>
                          <a:spcPts val="0"/>
                        </a:spcAft>
                        <a:buNone/>
                      </a:pPr>
                      <a:r>
                        <a:rPr lang="en-US" sz="1400" u="none" strike="noStrike" cap="none"/>
                        <a:t>Чекори за реализација </a:t>
                      </a:r>
                      <a:endParaRPr sz="1400" u="none" strike="noStrike" cap="none"/>
                    </a:p>
                    <a:p>
                      <a:pPr marL="73025" marR="73025" lvl="0" indent="0" algn="l" rtl="0">
                        <a:lnSpc>
                          <a:spcPct val="110000"/>
                        </a:lnSpc>
                        <a:spcBef>
                          <a:spcPts val="1200"/>
                        </a:spcBef>
                        <a:spcAft>
                          <a:spcPts val="0"/>
                        </a:spcAft>
                        <a:buNone/>
                      </a:pPr>
                      <a:r>
                        <a:rPr lang="en-US" sz="1400" u="none" strike="noStrike" cap="none"/>
                        <a:t>на активност 1</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400" u="none" strike="noStrike" cap="none"/>
                        <a:t>Чекор 1:</a:t>
                      </a:r>
                      <a:endParaRPr sz="1400" u="none" strike="noStrike" cap="none"/>
                    </a:p>
                    <a:p>
                      <a:pPr marL="73025" marR="73025" lvl="0" indent="0" algn="l" rtl="0">
                        <a:lnSpc>
                          <a:spcPct val="110000"/>
                        </a:lnSpc>
                        <a:spcBef>
                          <a:spcPts val="1200"/>
                        </a:spcBef>
                        <a:spcAft>
                          <a:spcPts val="0"/>
                        </a:spcAft>
                        <a:buNone/>
                      </a:pPr>
                      <a:r>
                        <a:rPr lang="en-US" sz="1400" u="none" strike="noStrike" cap="none"/>
                        <a:t>Состанок со раководителите на паралелка и давање насоки за прибирање на податоци и милсења за учениците со ПОП</a:t>
                      </a:r>
                      <a:endParaRPr sz="1400" u="none" strike="noStrike" cap="none">
                        <a:solidFill>
                          <a:srgbClr val="595959"/>
                        </a:solidFill>
                        <a:latin typeface="Constantia"/>
                        <a:ea typeface="Constantia"/>
                        <a:cs typeface="Constantia"/>
                        <a:sym typeface="Constantia"/>
                      </a:endParaRPr>
                    </a:p>
                  </a:txBody>
                  <a:tcPr marL="0" marR="0" marT="0" marB="0" anchor="ctr"/>
                </a:tc>
              </a:tr>
              <a:tr h="117200">
                <a:tc>
                  <a:txBody>
                    <a:bodyPr/>
                    <a:lstStyle/>
                    <a:p>
                      <a:pPr marL="73025" marR="73025" lvl="0" indent="0" algn="l" rtl="0">
                        <a:lnSpc>
                          <a:spcPct val="110000"/>
                        </a:lnSpc>
                        <a:spcBef>
                          <a:spcPts val="0"/>
                        </a:spcBef>
                        <a:spcAft>
                          <a:spcPts val="0"/>
                        </a:spcAft>
                        <a:buNone/>
                      </a:pPr>
                      <a:r>
                        <a:rPr lang="en-US" sz="1400" u="none" strike="noStrike" cap="none"/>
                        <a:t>Ресурси</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400" u="none" strike="noStrike" cap="none"/>
                        <a:t> </a:t>
                      </a:r>
                      <a:endParaRPr sz="1400" u="none" strike="noStrike" cap="none">
                        <a:solidFill>
                          <a:srgbClr val="595959"/>
                        </a:solidFill>
                        <a:latin typeface="Constantia"/>
                        <a:ea typeface="Constantia"/>
                        <a:cs typeface="Constantia"/>
                        <a:sym typeface="Constantia"/>
                      </a:endParaRPr>
                    </a:p>
                  </a:txBody>
                  <a:tcPr marL="0" marR="0" marT="0" marB="0" anchor="ctr"/>
                </a:tc>
              </a:tr>
              <a:tr h="340975">
                <a:tc>
                  <a:txBody>
                    <a:bodyPr/>
                    <a:lstStyle/>
                    <a:p>
                      <a:pPr marL="73025" marR="73025" lvl="0" indent="0" algn="l" rtl="0">
                        <a:lnSpc>
                          <a:spcPct val="110000"/>
                        </a:lnSpc>
                        <a:spcBef>
                          <a:spcPts val="0"/>
                        </a:spcBef>
                        <a:spcAft>
                          <a:spcPts val="0"/>
                        </a:spcAft>
                        <a:buNone/>
                      </a:pPr>
                      <a:r>
                        <a:rPr lang="en-US" sz="1400" u="none" strike="noStrike" cap="none"/>
                        <a:t>Време</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400" u="none" strike="noStrike" cap="none"/>
                        <a:t>Чекор 1: октомври 2021</a:t>
                      </a:r>
                      <a:endParaRPr sz="1400" u="none" strike="noStrike" cap="none"/>
                    </a:p>
                    <a:p>
                      <a:pPr marL="73025" marR="73025" lvl="0" indent="0" algn="l" rtl="0">
                        <a:lnSpc>
                          <a:spcPct val="110000"/>
                        </a:lnSpc>
                        <a:spcBef>
                          <a:spcPts val="1200"/>
                        </a:spcBef>
                        <a:spcAft>
                          <a:spcPts val="0"/>
                        </a:spcAft>
                        <a:buNone/>
                      </a:pPr>
                      <a:r>
                        <a:rPr lang="en-US" sz="1400" u="none" strike="noStrike" cap="none"/>
                        <a:t> </a:t>
                      </a:r>
                      <a:endParaRPr sz="1400" u="none" strike="noStrike" cap="none">
                        <a:solidFill>
                          <a:srgbClr val="595959"/>
                        </a:solidFill>
                        <a:latin typeface="Constantia"/>
                        <a:ea typeface="Constantia"/>
                        <a:cs typeface="Constantia"/>
                        <a:sym typeface="Constantia"/>
                      </a:endParaRPr>
                    </a:p>
                  </a:txBody>
                  <a:tcPr marL="0" marR="0" marT="0" marB="0" anchor="ctr"/>
                </a:tc>
              </a:tr>
              <a:tr h="234425">
                <a:tc>
                  <a:txBody>
                    <a:bodyPr/>
                    <a:lstStyle/>
                    <a:p>
                      <a:pPr marL="0" marR="73025" lvl="0" indent="0" algn="l" rtl="0">
                        <a:lnSpc>
                          <a:spcPct val="110000"/>
                        </a:lnSpc>
                        <a:spcBef>
                          <a:spcPts val="0"/>
                        </a:spcBef>
                        <a:spcAft>
                          <a:spcPts val="0"/>
                        </a:spcAft>
                        <a:buNone/>
                      </a:pPr>
                      <a:r>
                        <a:rPr lang="en-US" sz="1400" u="none" strike="noStrike" cap="none"/>
                        <a:t>Активност 2</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400" u="none" strike="noStrike" cap="none"/>
                        <a:t>Создавање на база на податоци и информации на учениците кои имаат посебни образовни потреби.</a:t>
                      </a:r>
                      <a:endParaRPr sz="1400" u="none" strike="noStrike" cap="none">
                        <a:solidFill>
                          <a:srgbClr val="595959"/>
                        </a:solidFill>
                        <a:latin typeface="Constantia"/>
                        <a:ea typeface="Constantia"/>
                        <a:cs typeface="Constantia"/>
                        <a:sym typeface="Constantia"/>
                      </a:endParaRPr>
                    </a:p>
                  </a:txBody>
                  <a:tcPr marL="0" marR="0" marT="0" marB="0" anchor="ctr"/>
                </a:tc>
              </a:tr>
              <a:tr h="468850">
                <a:tc>
                  <a:txBody>
                    <a:bodyPr/>
                    <a:lstStyle/>
                    <a:p>
                      <a:pPr marL="73025" marR="73025" lvl="0" indent="0" algn="l" rtl="0">
                        <a:lnSpc>
                          <a:spcPct val="110000"/>
                        </a:lnSpc>
                        <a:spcBef>
                          <a:spcPts val="0"/>
                        </a:spcBef>
                        <a:spcAft>
                          <a:spcPts val="0"/>
                        </a:spcAft>
                        <a:buNone/>
                      </a:pPr>
                      <a:r>
                        <a:rPr lang="en-US" sz="1400" u="none" strike="noStrike" cap="none"/>
                        <a:t>Чекори</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400" u="none" strike="noStrike" cap="none"/>
                        <a:t>Чекор 1: Соработка на стручната служба со раководителите на паралелка, родителите, учениците и предметните професори и формирање на ученичко досие.</a:t>
                      </a:r>
                      <a:endParaRPr sz="1400" u="none" strike="noStrike" cap="none">
                        <a:solidFill>
                          <a:srgbClr val="595959"/>
                        </a:solidFill>
                        <a:latin typeface="Constantia"/>
                        <a:ea typeface="Constantia"/>
                        <a:cs typeface="Constantia"/>
                        <a:sym typeface="Constantia"/>
                      </a:endParaRPr>
                    </a:p>
                  </a:txBody>
                  <a:tcPr marL="0" marR="0" marT="0" marB="0" anchor="ctr"/>
                </a:tc>
              </a:tr>
              <a:tr h="117200">
                <a:tc>
                  <a:txBody>
                    <a:bodyPr/>
                    <a:lstStyle/>
                    <a:p>
                      <a:pPr marL="73025" marR="73025" lvl="0" indent="0" algn="l" rtl="0">
                        <a:lnSpc>
                          <a:spcPct val="110000"/>
                        </a:lnSpc>
                        <a:spcBef>
                          <a:spcPts val="0"/>
                        </a:spcBef>
                        <a:spcAft>
                          <a:spcPts val="0"/>
                        </a:spcAft>
                        <a:buNone/>
                      </a:pPr>
                      <a:r>
                        <a:rPr lang="en-US" sz="1400" u="none" strike="noStrike" cap="none"/>
                        <a:t>Ресурси</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400" u="none" strike="noStrike" cap="none"/>
                        <a:t> </a:t>
                      </a:r>
                      <a:endParaRPr sz="1400" u="none" strike="noStrike" cap="none">
                        <a:solidFill>
                          <a:srgbClr val="595959"/>
                        </a:solidFill>
                        <a:latin typeface="Constantia"/>
                        <a:ea typeface="Constantia"/>
                        <a:cs typeface="Constantia"/>
                        <a:sym typeface="Constantia"/>
                      </a:endParaRPr>
                    </a:p>
                  </a:txBody>
                  <a:tcPr marL="0" marR="0" marT="0" marB="0" anchor="ctr"/>
                </a:tc>
              </a:tr>
              <a:tr h="117200">
                <a:tc>
                  <a:txBody>
                    <a:bodyPr/>
                    <a:lstStyle/>
                    <a:p>
                      <a:pPr marL="73025" marR="73025" lvl="0" indent="0" algn="l" rtl="0">
                        <a:lnSpc>
                          <a:spcPct val="110000"/>
                        </a:lnSpc>
                        <a:spcBef>
                          <a:spcPts val="0"/>
                        </a:spcBef>
                        <a:spcAft>
                          <a:spcPts val="0"/>
                        </a:spcAft>
                        <a:buNone/>
                      </a:pPr>
                      <a:r>
                        <a:rPr lang="en-US" sz="1400" u="none" strike="noStrike" cap="none"/>
                        <a:t>Време</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400" u="none" strike="noStrike" cap="none"/>
                        <a:t>Континуирано</a:t>
                      </a:r>
                      <a:endParaRPr sz="1400" u="none" strike="noStrike" cap="none">
                        <a:solidFill>
                          <a:srgbClr val="595959"/>
                        </a:solidFill>
                        <a:latin typeface="Constantia"/>
                        <a:ea typeface="Constantia"/>
                        <a:cs typeface="Constantia"/>
                        <a:sym typeface="Constantia"/>
                      </a:endParaRPr>
                    </a:p>
                  </a:txBody>
                  <a:tcPr marL="0" marR="0" marT="0" marB="0" anchor="ctr"/>
                </a:tc>
              </a:tr>
              <a:tr h="351625">
                <a:tc>
                  <a:txBody>
                    <a:bodyPr/>
                    <a:lstStyle/>
                    <a:p>
                      <a:pPr marL="73025" marR="73025" lvl="0" indent="0" algn="l" rtl="0">
                        <a:lnSpc>
                          <a:spcPct val="110000"/>
                        </a:lnSpc>
                        <a:spcBef>
                          <a:spcPts val="0"/>
                        </a:spcBef>
                        <a:spcAft>
                          <a:spcPts val="0"/>
                        </a:spcAft>
                        <a:buNone/>
                      </a:pPr>
                      <a:r>
                        <a:rPr lang="en-US" sz="1400" u="none" strike="noStrike" cap="none"/>
                        <a:t>Активност 3</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400" u="none" strike="noStrike" cap="none"/>
                        <a:t>Создавање на средина за заедничка работа и соработка и взаемно почитување помеѓу сите чинители во воспитно образовниот  процес во училиштето и опкружувањето</a:t>
                      </a:r>
                      <a:endParaRPr sz="1400" u="none" strike="noStrike" cap="none">
                        <a:solidFill>
                          <a:srgbClr val="595959"/>
                        </a:solidFill>
                        <a:latin typeface="Constantia"/>
                        <a:ea typeface="Constantia"/>
                        <a:cs typeface="Constantia"/>
                        <a:sym typeface="Constantia"/>
                      </a:endParaRPr>
                    </a:p>
                  </a:txBody>
                  <a:tcPr marL="0" marR="0" marT="0" marB="0" anchor="ctr"/>
                </a:tc>
              </a:tr>
              <a:tr h="351625">
                <a:tc>
                  <a:txBody>
                    <a:bodyPr/>
                    <a:lstStyle/>
                    <a:p>
                      <a:pPr marL="73025" marR="73025" lvl="0" indent="0" algn="l" rtl="0">
                        <a:lnSpc>
                          <a:spcPct val="110000"/>
                        </a:lnSpc>
                        <a:spcBef>
                          <a:spcPts val="0"/>
                        </a:spcBef>
                        <a:spcAft>
                          <a:spcPts val="0"/>
                        </a:spcAft>
                        <a:buNone/>
                      </a:pPr>
                      <a:r>
                        <a:rPr lang="en-US" sz="1400" u="none" strike="noStrike" cap="none"/>
                        <a:t>Чекори</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400" u="none" strike="noStrike" cap="none"/>
                        <a:t>Чекор 1: Организирање на заеднички активности во кои ќе бидат вклучени вработените, учениците, родителите и опкружувањето</a:t>
                      </a:r>
                      <a:endParaRPr sz="1400" u="none" strike="noStrike" cap="none">
                        <a:solidFill>
                          <a:srgbClr val="595959"/>
                        </a:solidFill>
                        <a:latin typeface="Constantia"/>
                        <a:ea typeface="Constantia"/>
                        <a:cs typeface="Constantia"/>
                        <a:sym typeface="Constantia"/>
                      </a:endParaRPr>
                    </a:p>
                  </a:txBody>
                  <a:tcPr marL="0" marR="0" marT="0" marB="0" anchor="ctr"/>
                </a:tc>
              </a:tr>
              <a:tr h="117200">
                <a:tc>
                  <a:txBody>
                    <a:bodyPr/>
                    <a:lstStyle/>
                    <a:p>
                      <a:pPr marL="73025" marR="73025" lvl="0" indent="0" algn="l" rtl="0">
                        <a:lnSpc>
                          <a:spcPct val="110000"/>
                        </a:lnSpc>
                        <a:spcBef>
                          <a:spcPts val="0"/>
                        </a:spcBef>
                        <a:spcAft>
                          <a:spcPts val="0"/>
                        </a:spcAft>
                        <a:buNone/>
                      </a:pPr>
                      <a:r>
                        <a:rPr lang="en-US" sz="1400" u="none" strike="noStrike" cap="none"/>
                        <a:t>Ресурси</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400" u="none" strike="noStrike" cap="none"/>
                        <a:t> </a:t>
                      </a:r>
                      <a:endParaRPr sz="1400" u="none" strike="noStrike" cap="none">
                        <a:solidFill>
                          <a:srgbClr val="595959"/>
                        </a:solidFill>
                        <a:latin typeface="Constantia"/>
                        <a:ea typeface="Constantia"/>
                        <a:cs typeface="Constantia"/>
                        <a:sym typeface="Constantia"/>
                      </a:endParaRPr>
                    </a:p>
                  </a:txBody>
                  <a:tcPr marL="0" marR="0" marT="0" marB="0" anchor="ctr"/>
                </a:tc>
              </a:tr>
              <a:tr h="117200">
                <a:tc>
                  <a:txBody>
                    <a:bodyPr/>
                    <a:lstStyle/>
                    <a:p>
                      <a:pPr marL="73025" marR="73025" lvl="0" indent="0" algn="l" rtl="0">
                        <a:lnSpc>
                          <a:spcPct val="110000"/>
                        </a:lnSpc>
                        <a:spcBef>
                          <a:spcPts val="0"/>
                        </a:spcBef>
                        <a:spcAft>
                          <a:spcPts val="0"/>
                        </a:spcAft>
                        <a:buNone/>
                      </a:pPr>
                      <a:r>
                        <a:rPr lang="en-US" sz="1400" u="none" strike="noStrike" cap="none"/>
                        <a:t>Време</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400" u="none" strike="noStrike" cap="none"/>
                        <a:t>Континуирано</a:t>
                      </a:r>
                      <a:endParaRPr sz="1400" u="none" strike="noStrike" cap="none">
                        <a:solidFill>
                          <a:srgbClr val="595959"/>
                        </a:solidFill>
                        <a:latin typeface="Constantia"/>
                        <a:ea typeface="Constantia"/>
                        <a:cs typeface="Constantia"/>
                        <a:sym typeface="Constantia"/>
                      </a:endParaRPr>
                    </a:p>
                  </a:txBody>
                  <a:tcPr marL="0" marR="0" marT="0" marB="0" anchor="ct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pic>
        <p:nvPicPr>
          <p:cNvPr id="523" name="Google Shape;523;p33" descr="Woman on laptop smiling"/>
          <p:cNvPicPr preferRelativeResize="0">
            <a:picLocks noGrp="1"/>
          </p:cNvPicPr>
          <p:nvPr>
            <p:ph type="pic" idx="2"/>
          </p:nvPr>
        </p:nvPicPr>
        <p:blipFill rotWithShape="1">
          <a:blip r:embed="rId3">
            <a:alphaModFix/>
          </a:blip>
          <a:srcRect/>
          <a:stretch/>
        </p:blipFill>
        <p:spPr>
          <a:xfrm>
            <a:off x="2098674" y="137160"/>
            <a:ext cx="9780588" cy="6371351"/>
          </a:xfrm>
          <a:prstGeom prst="rect">
            <a:avLst/>
          </a:prstGeom>
          <a:solidFill>
            <a:srgbClr val="D8D8D8"/>
          </a:solidFill>
          <a:ln>
            <a:noFill/>
          </a:ln>
        </p:spPr>
      </p:pic>
      <p:sp>
        <p:nvSpPr>
          <p:cNvPr id="524" name="Google Shape;524;p33"/>
          <p:cNvSpPr txBox="1">
            <a:spLocks noGrp="1"/>
          </p:cNvSpPr>
          <p:nvPr>
            <p:ph type="sldNum" idx="12"/>
          </p:nvPr>
        </p:nvSpPr>
        <p:spPr>
          <a:xfrm>
            <a:off x="11760000" y="6371351"/>
            <a:ext cx="432000" cy="432000"/>
          </a:xfrm>
          <a:prstGeom prst="rect">
            <a:avLst/>
          </a:prstGeom>
          <a:solidFill>
            <a:srgbClr val="0C0C0C"/>
          </a:solid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33</a:t>
            </a:fld>
            <a:endParaRPr/>
          </a:p>
        </p:txBody>
      </p:sp>
      <p:pic>
        <p:nvPicPr>
          <p:cNvPr id="525" name="Google Shape;525;p33" descr="animated arrow with lights down"/>
          <p:cNvPicPr preferRelativeResize="0"/>
          <p:nvPr/>
        </p:nvPicPr>
        <p:blipFill rotWithShape="1">
          <a:blip r:embed="rId4">
            <a:alphaModFix/>
          </a:blip>
          <a:srcRect/>
          <a:stretch/>
        </p:blipFill>
        <p:spPr>
          <a:xfrm>
            <a:off x="2816479" y="1554072"/>
            <a:ext cx="314325" cy="647700"/>
          </a:xfrm>
          <a:prstGeom prst="rect">
            <a:avLst/>
          </a:prstGeom>
          <a:noFill/>
          <a:ln>
            <a:noFill/>
          </a:ln>
        </p:spPr>
      </p:pic>
      <p:pic>
        <p:nvPicPr>
          <p:cNvPr id="526" name="Google Shape;526;p33" descr="gif animation"/>
          <p:cNvPicPr preferRelativeResize="0"/>
          <p:nvPr/>
        </p:nvPicPr>
        <p:blipFill rotWithShape="1">
          <a:blip r:embed="rId5">
            <a:alphaModFix/>
          </a:blip>
          <a:srcRect/>
          <a:stretch/>
        </p:blipFill>
        <p:spPr>
          <a:xfrm>
            <a:off x="5385943" y="856855"/>
            <a:ext cx="647700" cy="314326"/>
          </a:xfrm>
          <a:prstGeom prst="rect">
            <a:avLst/>
          </a:prstGeom>
          <a:noFill/>
          <a:ln>
            <a:noFill/>
          </a:ln>
        </p:spPr>
      </p:pic>
      <p:graphicFrame>
        <p:nvGraphicFramePr>
          <p:cNvPr id="527" name="Google Shape;527;p33"/>
          <p:cNvGraphicFramePr/>
          <p:nvPr/>
        </p:nvGraphicFramePr>
        <p:xfrm>
          <a:off x="201168" y="287041"/>
          <a:ext cx="3000000" cy="3000000"/>
        </p:xfrm>
        <a:graphic>
          <a:graphicData uri="http://schemas.openxmlformats.org/drawingml/2006/table">
            <a:tbl>
              <a:tblPr firstRow="1" firstCol="1" bandRow="1">
                <a:noFill/>
                <a:tableStyleId>{461CA888-9750-4303-B76F-802B871D50D4}</a:tableStyleId>
              </a:tblPr>
              <a:tblGrid>
                <a:gridCol w="3532950"/>
                <a:gridCol w="7805600"/>
              </a:tblGrid>
              <a:tr h="136750">
                <a:tc>
                  <a:txBody>
                    <a:bodyPr/>
                    <a:lstStyle/>
                    <a:p>
                      <a:pPr marL="73025" marR="73025" lvl="0" indent="0" algn="ctr" rtl="0">
                        <a:lnSpc>
                          <a:spcPct val="110000"/>
                        </a:lnSpc>
                        <a:spcBef>
                          <a:spcPts val="0"/>
                        </a:spcBef>
                        <a:spcAft>
                          <a:spcPts val="0"/>
                        </a:spcAft>
                        <a:buNone/>
                      </a:pPr>
                      <a:r>
                        <a:rPr lang="en-US" sz="1400" u="none" strike="noStrike" cap="none"/>
                        <a:t>ПРИОРИТЕТ 2</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ctr" rtl="0">
                        <a:lnSpc>
                          <a:spcPct val="110000"/>
                        </a:lnSpc>
                        <a:spcBef>
                          <a:spcPts val="0"/>
                        </a:spcBef>
                        <a:spcAft>
                          <a:spcPts val="0"/>
                        </a:spcAft>
                        <a:buNone/>
                      </a:pPr>
                      <a:r>
                        <a:rPr lang="en-US" sz="1400" u="none" strike="noStrike" cap="none"/>
                        <a:t>Креирање на инклузивна политика</a:t>
                      </a:r>
                      <a:endParaRPr sz="1400" u="none" strike="noStrike" cap="none">
                        <a:solidFill>
                          <a:srgbClr val="595959"/>
                        </a:solidFill>
                        <a:latin typeface="Constantia"/>
                        <a:ea typeface="Constantia"/>
                        <a:cs typeface="Constantia"/>
                        <a:sym typeface="Constantia"/>
                      </a:endParaRPr>
                    </a:p>
                  </a:txBody>
                  <a:tcPr marL="0" marR="0" marT="0" marB="0" anchor="ctr"/>
                </a:tc>
              </a:tr>
              <a:tr h="248625">
                <a:tc>
                  <a:txBody>
                    <a:bodyPr/>
                    <a:lstStyle/>
                    <a:p>
                      <a:pPr marL="73025" marR="73025" lvl="0" indent="0" algn="l" rtl="0">
                        <a:lnSpc>
                          <a:spcPct val="110000"/>
                        </a:lnSpc>
                        <a:spcBef>
                          <a:spcPts val="0"/>
                        </a:spcBef>
                        <a:spcAft>
                          <a:spcPts val="0"/>
                        </a:spcAft>
                        <a:buNone/>
                      </a:pPr>
                      <a:r>
                        <a:rPr lang="en-US" sz="1400" u="none" strike="noStrike" cap="none"/>
                        <a:t>Цел</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400" u="none" strike="noStrike" cap="none"/>
                        <a:t>Континуирана поддршка на вработените и учениците за различни предизвици</a:t>
                      </a:r>
                      <a:endParaRPr sz="1400" u="none" strike="noStrike" cap="none">
                        <a:solidFill>
                          <a:srgbClr val="595959"/>
                        </a:solidFill>
                        <a:latin typeface="Constantia"/>
                        <a:ea typeface="Constantia"/>
                        <a:cs typeface="Constantia"/>
                        <a:sym typeface="Constantia"/>
                      </a:endParaRPr>
                    </a:p>
                  </a:txBody>
                  <a:tcPr marL="0" marR="0" marT="0" marB="0" anchor="ctr"/>
                </a:tc>
              </a:tr>
              <a:tr h="248625">
                <a:tc>
                  <a:txBody>
                    <a:bodyPr/>
                    <a:lstStyle/>
                    <a:p>
                      <a:pPr marL="73025" marR="73025" lvl="0" indent="0" algn="l" rtl="0">
                        <a:lnSpc>
                          <a:spcPct val="110000"/>
                        </a:lnSpc>
                        <a:spcBef>
                          <a:spcPts val="0"/>
                        </a:spcBef>
                        <a:spcAft>
                          <a:spcPts val="0"/>
                        </a:spcAft>
                        <a:buNone/>
                      </a:pPr>
                      <a:r>
                        <a:rPr lang="en-US" sz="1400" u="none" strike="noStrike" cap="none"/>
                        <a:t>Активност 1.</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400" u="none" strike="noStrike" cap="none"/>
                        <a:t>Стручно усовршување и обука на вработените за инклузија</a:t>
                      </a:r>
                      <a:endParaRPr sz="1400" u="none" strike="noStrike" cap="none">
                        <a:solidFill>
                          <a:srgbClr val="595959"/>
                        </a:solidFill>
                        <a:latin typeface="Constantia"/>
                        <a:ea typeface="Constantia"/>
                        <a:cs typeface="Constantia"/>
                        <a:sym typeface="Constantia"/>
                      </a:endParaRPr>
                    </a:p>
                  </a:txBody>
                  <a:tcPr marL="0" marR="0" marT="0" marB="0" anchor="ctr"/>
                </a:tc>
              </a:tr>
              <a:tr h="485975">
                <a:tc>
                  <a:txBody>
                    <a:bodyPr/>
                    <a:lstStyle/>
                    <a:p>
                      <a:pPr marL="73025" marR="73025" lvl="0" indent="0" algn="l" rtl="0">
                        <a:lnSpc>
                          <a:spcPct val="110000"/>
                        </a:lnSpc>
                        <a:spcBef>
                          <a:spcPts val="0"/>
                        </a:spcBef>
                        <a:spcAft>
                          <a:spcPts val="0"/>
                        </a:spcAft>
                        <a:buNone/>
                      </a:pPr>
                      <a:r>
                        <a:rPr lang="en-US" sz="1400" u="none" strike="noStrike" cap="none"/>
                        <a:t>Чекори</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400" u="none" strike="noStrike" cap="none"/>
                        <a:t>Чекор 1: Изнаоѓање на провајдер за реализација на обуката</a:t>
                      </a:r>
                      <a:endParaRPr sz="1400" u="none" strike="noStrike" cap="none"/>
                    </a:p>
                    <a:p>
                      <a:pPr marL="73025" marR="73025" lvl="0" indent="0" algn="l" rtl="0">
                        <a:lnSpc>
                          <a:spcPct val="110000"/>
                        </a:lnSpc>
                        <a:spcBef>
                          <a:spcPts val="1200"/>
                        </a:spcBef>
                        <a:spcAft>
                          <a:spcPts val="0"/>
                        </a:spcAft>
                        <a:buNone/>
                      </a:pPr>
                      <a:r>
                        <a:rPr lang="en-US" sz="1400" u="none" strike="noStrike" cap="none"/>
                        <a:t>Чекор 2: Организација и реализација на самата обука</a:t>
                      </a:r>
                      <a:endParaRPr sz="1400" u="none" strike="noStrike" cap="none">
                        <a:solidFill>
                          <a:srgbClr val="595959"/>
                        </a:solidFill>
                        <a:latin typeface="Constantia"/>
                        <a:ea typeface="Constantia"/>
                        <a:cs typeface="Constantia"/>
                        <a:sym typeface="Constantia"/>
                      </a:endParaRPr>
                    </a:p>
                  </a:txBody>
                  <a:tcPr marL="0" marR="0" marT="0" marB="0" anchor="ctr"/>
                </a:tc>
              </a:tr>
              <a:tr h="124325">
                <a:tc>
                  <a:txBody>
                    <a:bodyPr/>
                    <a:lstStyle/>
                    <a:p>
                      <a:pPr marL="73025" marR="73025" lvl="0" indent="0" algn="l" rtl="0">
                        <a:lnSpc>
                          <a:spcPct val="110000"/>
                        </a:lnSpc>
                        <a:spcBef>
                          <a:spcPts val="0"/>
                        </a:spcBef>
                        <a:spcAft>
                          <a:spcPts val="0"/>
                        </a:spcAft>
                        <a:buNone/>
                      </a:pPr>
                      <a:r>
                        <a:rPr lang="en-US" sz="1400" u="none" strike="noStrike" cap="none"/>
                        <a:t>Ресурси</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400" u="none" strike="noStrike" cap="none"/>
                        <a:t>Финансиски средства</a:t>
                      </a:r>
                      <a:endParaRPr sz="1400" u="none" strike="noStrike" cap="none">
                        <a:solidFill>
                          <a:srgbClr val="595959"/>
                        </a:solidFill>
                        <a:latin typeface="Constantia"/>
                        <a:ea typeface="Constantia"/>
                        <a:cs typeface="Constantia"/>
                        <a:sym typeface="Constantia"/>
                      </a:endParaRPr>
                    </a:p>
                  </a:txBody>
                  <a:tcPr marL="0" marR="0" marT="0" marB="0" anchor="ctr"/>
                </a:tc>
              </a:tr>
              <a:tr h="124325">
                <a:tc>
                  <a:txBody>
                    <a:bodyPr/>
                    <a:lstStyle/>
                    <a:p>
                      <a:pPr marL="73025" marR="73025" lvl="0" indent="0" algn="l" rtl="0">
                        <a:lnSpc>
                          <a:spcPct val="110000"/>
                        </a:lnSpc>
                        <a:spcBef>
                          <a:spcPts val="0"/>
                        </a:spcBef>
                        <a:spcAft>
                          <a:spcPts val="0"/>
                        </a:spcAft>
                        <a:buNone/>
                      </a:pPr>
                      <a:r>
                        <a:rPr lang="en-US" sz="1400" u="none" strike="noStrike" cap="none"/>
                        <a:t>Време </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400" u="none" strike="noStrike" cap="none"/>
                        <a:t>1 годишно</a:t>
                      </a:r>
                      <a:endParaRPr sz="1400" u="none" strike="noStrike" cap="none">
                        <a:solidFill>
                          <a:srgbClr val="595959"/>
                        </a:solidFill>
                        <a:latin typeface="Constantia"/>
                        <a:ea typeface="Constantia"/>
                        <a:cs typeface="Constantia"/>
                        <a:sym typeface="Constantia"/>
                      </a:endParaRPr>
                    </a:p>
                  </a:txBody>
                  <a:tcPr marL="0" marR="0" marT="0" marB="0" anchor="ctr"/>
                </a:tc>
              </a:tr>
              <a:tr h="372950">
                <a:tc>
                  <a:txBody>
                    <a:bodyPr/>
                    <a:lstStyle/>
                    <a:p>
                      <a:pPr marL="73025" marR="73025" lvl="0" indent="0" algn="l" rtl="0">
                        <a:lnSpc>
                          <a:spcPct val="110000"/>
                        </a:lnSpc>
                        <a:spcBef>
                          <a:spcPts val="0"/>
                        </a:spcBef>
                        <a:spcAft>
                          <a:spcPts val="0"/>
                        </a:spcAft>
                        <a:buNone/>
                      </a:pPr>
                      <a:r>
                        <a:rPr lang="en-US" sz="1400" u="none" strike="noStrike" cap="none"/>
                        <a:t>Активност 2</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400" u="none" strike="noStrike" cap="none"/>
                        <a:t>Обезбедување на материјално технички услови за намалување на препреките за полесно посетување и изведување на наставата</a:t>
                      </a:r>
                      <a:endParaRPr sz="1400" u="none" strike="noStrike" cap="none">
                        <a:solidFill>
                          <a:srgbClr val="595959"/>
                        </a:solidFill>
                        <a:latin typeface="Constantia"/>
                        <a:ea typeface="Constantia"/>
                        <a:cs typeface="Constantia"/>
                        <a:sym typeface="Constantia"/>
                      </a:endParaRPr>
                    </a:p>
                  </a:txBody>
                  <a:tcPr marL="0" marR="0" marT="0" marB="0" anchor="ctr"/>
                </a:tc>
              </a:tr>
              <a:tr h="1096250">
                <a:tc>
                  <a:txBody>
                    <a:bodyPr/>
                    <a:lstStyle/>
                    <a:p>
                      <a:pPr marL="73025" marR="73025" lvl="0" indent="0" algn="l" rtl="0">
                        <a:lnSpc>
                          <a:spcPct val="110000"/>
                        </a:lnSpc>
                        <a:spcBef>
                          <a:spcPts val="0"/>
                        </a:spcBef>
                        <a:spcAft>
                          <a:spcPts val="0"/>
                        </a:spcAft>
                        <a:buNone/>
                      </a:pPr>
                      <a:r>
                        <a:rPr lang="en-US" sz="1400" u="none" strike="noStrike" cap="none"/>
                        <a:t>Чекори</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400" u="none" strike="noStrike" cap="none"/>
                        <a:t>Чекор 1: Состанок со наставниците и родителите за потребите кои ги имаат учениците за намалување на препреките и правење на листа од потреби</a:t>
                      </a:r>
                      <a:endParaRPr sz="1400" u="none" strike="noStrike" cap="none"/>
                    </a:p>
                    <a:p>
                      <a:pPr marL="73025" marR="73025" lvl="0" indent="0" algn="l" rtl="0">
                        <a:lnSpc>
                          <a:spcPct val="110000"/>
                        </a:lnSpc>
                        <a:spcBef>
                          <a:spcPts val="1200"/>
                        </a:spcBef>
                        <a:spcAft>
                          <a:spcPts val="0"/>
                        </a:spcAft>
                        <a:buNone/>
                      </a:pPr>
                      <a:r>
                        <a:rPr lang="en-US" sz="1400" u="none" strike="noStrike" cap="none"/>
                        <a:t>Чекор 2: Одредување на приоритети врз основа на финансиските средства со кои располага училиштето</a:t>
                      </a:r>
                      <a:endParaRPr sz="1400" u="none" strike="noStrike" cap="none"/>
                    </a:p>
                    <a:p>
                      <a:pPr marL="73025" marR="73025" lvl="0" indent="0" algn="l" rtl="0">
                        <a:lnSpc>
                          <a:spcPct val="110000"/>
                        </a:lnSpc>
                        <a:spcBef>
                          <a:spcPts val="1200"/>
                        </a:spcBef>
                        <a:spcAft>
                          <a:spcPts val="0"/>
                        </a:spcAft>
                        <a:buNone/>
                      </a:pPr>
                      <a:r>
                        <a:rPr lang="en-US" sz="1400" u="none" strike="noStrike" cap="none"/>
                        <a:t>Чекор 3: Изнаоѓање на спонзори за финансирање на одредени потреби</a:t>
                      </a:r>
                      <a:endParaRPr sz="1400" u="none" strike="noStrike" cap="none">
                        <a:solidFill>
                          <a:srgbClr val="595959"/>
                        </a:solidFill>
                        <a:latin typeface="Constantia"/>
                        <a:ea typeface="Constantia"/>
                        <a:cs typeface="Constantia"/>
                        <a:sym typeface="Constantia"/>
                      </a:endParaRPr>
                    </a:p>
                  </a:txBody>
                  <a:tcPr marL="0" marR="0" marT="0" marB="0" anchor="ctr"/>
                </a:tc>
              </a:tr>
              <a:tr h="124325">
                <a:tc>
                  <a:txBody>
                    <a:bodyPr/>
                    <a:lstStyle/>
                    <a:p>
                      <a:pPr marL="73025" marR="73025" lvl="0" indent="0" algn="l" rtl="0">
                        <a:lnSpc>
                          <a:spcPct val="110000"/>
                        </a:lnSpc>
                        <a:spcBef>
                          <a:spcPts val="0"/>
                        </a:spcBef>
                        <a:spcAft>
                          <a:spcPts val="0"/>
                        </a:spcAft>
                        <a:buNone/>
                      </a:pPr>
                      <a:r>
                        <a:rPr lang="en-US" sz="1400" u="none" strike="noStrike" cap="none"/>
                        <a:t>Ресурси</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400" u="none" strike="noStrike" cap="none"/>
                        <a:t>Финансиски средства</a:t>
                      </a:r>
                      <a:endParaRPr sz="1400" u="none" strike="noStrike" cap="none">
                        <a:solidFill>
                          <a:srgbClr val="595959"/>
                        </a:solidFill>
                        <a:latin typeface="Constantia"/>
                        <a:ea typeface="Constantia"/>
                        <a:cs typeface="Constantia"/>
                        <a:sym typeface="Constantia"/>
                      </a:endParaRPr>
                    </a:p>
                  </a:txBody>
                  <a:tcPr marL="0" marR="0" marT="0" marB="0" anchor="ctr"/>
                </a:tc>
              </a:tr>
              <a:tr h="124325">
                <a:tc>
                  <a:txBody>
                    <a:bodyPr/>
                    <a:lstStyle/>
                    <a:p>
                      <a:pPr marL="73025" marR="73025" lvl="0" indent="0" algn="l" rtl="0">
                        <a:lnSpc>
                          <a:spcPct val="110000"/>
                        </a:lnSpc>
                        <a:spcBef>
                          <a:spcPts val="0"/>
                        </a:spcBef>
                        <a:spcAft>
                          <a:spcPts val="0"/>
                        </a:spcAft>
                        <a:buNone/>
                      </a:pPr>
                      <a:r>
                        <a:rPr lang="en-US" sz="1400" u="none" strike="noStrike" cap="none"/>
                        <a:t>Време на реализација</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400" u="none" strike="noStrike" cap="none"/>
                        <a:t>Континуирано, во зависност од финансиските средства</a:t>
                      </a:r>
                      <a:endParaRPr sz="1400" u="none" strike="noStrike" cap="none">
                        <a:solidFill>
                          <a:srgbClr val="595959"/>
                        </a:solidFill>
                        <a:latin typeface="Constantia"/>
                        <a:ea typeface="Constantia"/>
                        <a:cs typeface="Constantia"/>
                        <a:sym typeface="Constantia"/>
                      </a:endParaRPr>
                    </a:p>
                  </a:txBody>
                  <a:tcPr marL="0" marR="0" marT="0" marB="0" anchor="ctr"/>
                </a:tc>
              </a:tr>
              <a:tr h="372950">
                <a:tc>
                  <a:txBody>
                    <a:bodyPr/>
                    <a:lstStyle/>
                    <a:p>
                      <a:pPr marL="73025" marR="73025" lvl="0" indent="0" algn="l" rtl="0">
                        <a:lnSpc>
                          <a:spcPct val="110000"/>
                        </a:lnSpc>
                        <a:spcBef>
                          <a:spcPts val="0"/>
                        </a:spcBef>
                        <a:spcAft>
                          <a:spcPts val="0"/>
                        </a:spcAft>
                        <a:buNone/>
                      </a:pPr>
                      <a:r>
                        <a:rPr lang="en-US" sz="1400" u="none" strike="noStrike" cap="none"/>
                        <a:t>Активност 3</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400" u="none" strike="noStrike" cap="none"/>
                        <a:t>Изработка на различни документи (правилници, процедури, акциски планови и сл.) за грижа за учениците со различни ПОП</a:t>
                      </a:r>
                      <a:endParaRPr sz="1400" u="none" strike="noStrike" cap="none">
                        <a:solidFill>
                          <a:srgbClr val="595959"/>
                        </a:solidFill>
                        <a:latin typeface="Constantia"/>
                        <a:ea typeface="Constantia"/>
                        <a:cs typeface="Constantia"/>
                        <a:sym typeface="Constantia"/>
                      </a:endParaRPr>
                    </a:p>
                  </a:txBody>
                  <a:tcPr marL="0" marR="0" marT="0" marB="0" anchor="ctr"/>
                </a:tc>
              </a:tr>
              <a:tr h="971925">
                <a:tc>
                  <a:txBody>
                    <a:bodyPr/>
                    <a:lstStyle/>
                    <a:p>
                      <a:pPr marL="73025" marR="73025" lvl="0" indent="0" algn="l" rtl="0">
                        <a:lnSpc>
                          <a:spcPct val="110000"/>
                        </a:lnSpc>
                        <a:spcBef>
                          <a:spcPts val="0"/>
                        </a:spcBef>
                        <a:spcAft>
                          <a:spcPts val="0"/>
                        </a:spcAft>
                        <a:buNone/>
                      </a:pPr>
                      <a:r>
                        <a:rPr lang="en-US" sz="1400" u="none" strike="noStrike" cap="none"/>
                        <a:t>Чекори</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400" u="none" strike="noStrike" cap="none"/>
                        <a:t>Чекор 1: Изработка на процедури за поддршка и помош на ученици со телесен инвалидитет</a:t>
                      </a:r>
                      <a:endParaRPr sz="1400" u="none" strike="noStrike" cap="none"/>
                    </a:p>
                    <a:p>
                      <a:pPr marL="73025" marR="73025" lvl="0" indent="0" algn="l" rtl="0">
                        <a:lnSpc>
                          <a:spcPct val="110000"/>
                        </a:lnSpc>
                        <a:spcBef>
                          <a:spcPts val="1200"/>
                        </a:spcBef>
                        <a:spcAft>
                          <a:spcPts val="0"/>
                        </a:spcAft>
                        <a:buNone/>
                      </a:pPr>
                      <a:r>
                        <a:rPr lang="en-US" sz="1400" u="none" strike="noStrike" cap="none"/>
                        <a:t>Чекор 2: Изработка на процедури за поддршка на ученици кои имаат социо-економски потешкотии</a:t>
                      </a:r>
                      <a:endParaRPr sz="1400" u="none" strike="noStrike" cap="none"/>
                    </a:p>
                    <a:p>
                      <a:pPr marL="73025" marR="73025" lvl="0" indent="0" algn="l" rtl="0">
                        <a:lnSpc>
                          <a:spcPct val="110000"/>
                        </a:lnSpc>
                        <a:spcBef>
                          <a:spcPts val="1200"/>
                        </a:spcBef>
                        <a:spcAft>
                          <a:spcPts val="0"/>
                        </a:spcAft>
                        <a:buNone/>
                      </a:pPr>
                      <a:r>
                        <a:rPr lang="en-US" sz="1400" u="none" strike="noStrike" cap="none"/>
                        <a:t>Чекор 3: Изработка на процедури за поддршка на ученици кои имаат проблеми со психичкиот развој</a:t>
                      </a:r>
                      <a:endParaRPr sz="1400" u="none" strike="noStrike" cap="none">
                        <a:solidFill>
                          <a:srgbClr val="595959"/>
                        </a:solidFill>
                        <a:latin typeface="Constantia"/>
                        <a:ea typeface="Constantia"/>
                        <a:cs typeface="Constantia"/>
                        <a:sym typeface="Constantia"/>
                      </a:endParaRPr>
                    </a:p>
                  </a:txBody>
                  <a:tcPr marL="0" marR="0" marT="0" marB="0" anchor="ctr"/>
                </a:tc>
              </a:tr>
              <a:tr h="124325">
                <a:tc>
                  <a:txBody>
                    <a:bodyPr/>
                    <a:lstStyle/>
                    <a:p>
                      <a:pPr marL="73025" marR="73025" lvl="0" indent="0" algn="l" rtl="0">
                        <a:lnSpc>
                          <a:spcPct val="110000"/>
                        </a:lnSpc>
                        <a:spcBef>
                          <a:spcPts val="0"/>
                        </a:spcBef>
                        <a:spcAft>
                          <a:spcPts val="0"/>
                        </a:spcAft>
                        <a:buNone/>
                      </a:pPr>
                      <a:r>
                        <a:rPr lang="en-US" sz="1400" u="none" strike="noStrike" cap="none"/>
                        <a:t>Ресурси</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400" u="none" strike="noStrike" cap="none"/>
                        <a:t> </a:t>
                      </a:r>
                      <a:endParaRPr sz="1400" u="none" strike="noStrike" cap="none">
                        <a:solidFill>
                          <a:srgbClr val="595959"/>
                        </a:solidFill>
                        <a:latin typeface="Constantia"/>
                        <a:ea typeface="Constantia"/>
                        <a:cs typeface="Constantia"/>
                        <a:sym typeface="Constantia"/>
                      </a:endParaRPr>
                    </a:p>
                  </a:txBody>
                  <a:tcPr marL="0" marR="0" marT="0" marB="0" anchor="ctr"/>
                </a:tc>
              </a:tr>
              <a:tr h="124325">
                <a:tc>
                  <a:txBody>
                    <a:bodyPr/>
                    <a:lstStyle/>
                    <a:p>
                      <a:pPr marL="73025" marR="73025" lvl="0" indent="0" algn="l" rtl="0">
                        <a:lnSpc>
                          <a:spcPct val="110000"/>
                        </a:lnSpc>
                        <a:spcBef>
                          <a:spcPts val="0"/>
                        </a:spcBef>
                        <a:spcAft>
                          <a:spcPts val="0"/>
                        </a:spcAft>
                        <a:buNone/>
                      </a:pPr>
                      <a:r>
                        <a:rPr lang="en-US" sz="1400" u="none" strike="noStrike" cap="none"/>
                        <a:t>Време на реализација</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400" u="none" strike="noStrike" cap="none"/>
                        <a:t>2021/2021 и по потреба</a:t>
                      </a:r>
                      <a:endParaRPr sz="1400" u="none" strike="noStrike" cap="none">
                        <a:solidFill>
                          <a:srgbClr val="595959"/>
                        </a:solidFill>
                        <a:latin typeface="Constantia"/>
                        <a:ea typeface="Constantia"/>
                        <a:cs typeface="Constantia"/>
                        <a:sym typeface="Constantia"/>
                      </a:endParaRPr>
                    </a:p>
                  </a:txBody>
                  <a:tcPr marL="0" marR="0" marT="0" marB="0" anchor="ct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31"/>
        <p:cNvGrpSpPr/>
        <p:nvPr/>
      </p:nvGrpSpPr>
      <p:grpSpPr>
        <a:xfrm>
          <a:off x="0" y="0"/>
          <a:ext cx="0" cy="0"/>
          <a:chOff x="0" y="0"/>
          <a:chExt cx="0" cy="0"/>
        </a:xfrm>
      </p:grpSpPr>
      <p:pic>
        <p:nvPicPr>
          <p:cNvPr id="532" name="Google Shape;532;p34" descr="Woman on laptop smiling"/>
          <p:cNvPicPr preferRelativeResize="0">
            <a:picLocks noGrp="1"/>
          </p:cNvPicPr>
          <p:nvPr>
            <p:ph type="pic" idx="2"/>
          </p:nvPr>
        </p:nvPicPr>
        <p:blipFill rotWithShape="1">
          <a:blip r:embed="rId3">
            <a:alphaModFix/>
          </a:blip>
          <a:srcRect/>
          <a:stretch/>
        </p:blipFill>
        <p:spPr>
          <a:xfrm>
            <a:off x="2098674" y="137160"/>
            <a:ext cx="9780588" cy="6371351"/>
          </a:xfrm>
          <a:prstGeom prst="rect">
            <a:avLst/>
          </a:prstGeom>
          <a:solidFill>
            <a:srgbClr val="D8D8D8"/>
          </a:solidFill>
          <a:ln>
            <a:noFill/>
          </a:ln>
        </p:spPr>
      </p:pic>
      <p:sp>
        <p:nvSpPr>
          <p:cNvPr id="533" name="Google Shape;533;p34"/>
          <p:cNvSpPr txBox="1">
            <a:spLocks noGrp="1"/>
          </p:cNvSpPr>
          <p:nvPr>
            <p:ph type="sldNum" idx="12"/>
          </p:nvPr>
        </p:nvSpPr>
        <p:spPr>
          <a:xfrm>
            <a:off x="11760000" y="6371351"/>
            <a:ext cx="432000" cy="432000"/>
          </a:xfrm>
          <a:prstGeom prst="rect">
            <a:avLst/>
          </a:prstGeom>
          <a:solidFill>
            <a:srgbClr val="0C0C0C"/>
          </a:solid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34</a:t>
            </a:fld>
            <a:endParaRPr/>
          </a:p>
        </p:txBody>
      </p:sp>
      <p:pic>
        <p:nvPicPr>
          <p:cNvPr id="534" name="Google Shape;534;p34" descr="animated arrow with lights down"/>
          <p:cNvPicPr preferRelativeResize="0"/>
          <p:nvPr/>
        </p:nvPicPr>
        <p:blipFill rotWithShape="1">
          <a:blip r:embed="rId4">
            <a:alphaModFix/>
          </a:blip>
          <a:srcRect/>
          <a:stretch/>
        </p:blipFill>
        <p:spPr>
          <a:xfrm>
            <a:off x="2816479" y="1554072"/>
            <a:ext cx="314325" cy="647700"/>
          </a:xfrm>
          <a:prstGeom prst="rect">
            <a:avLst/>
          </a:prstGeom>
          <a:noFill/>
          <a:ln>
            <a:noFill/>
          </a:ln>
        </p:spPr>
      </p:pic>
      <p:pic>
        <p:nvPicPr>
          <p:cNvPr id="535" name="Google Shape;535;p34" descr="gif animation"/>
          <p:cNvPicPr preferRelativeResize="0"/>
          <p:nvPr/>
        </p:nvPicPr>
        <p:blipFill rotWithShape="1">
          <a:blip r:embed="rId5">
            <a:alphaModFix/>
          </a:blip>
          <a:srcRect/>
          <a:stretch/>
        </p:blipFill>
        <p:spPr>
          <a:xfrm>
            <a:off x="5385943" y="856855"/>
            <a:ext cx="647700" cy="314326"/>
          </a:xfrm>
          <a:prstGeom prst="rect">
            <a:avLst/>
          </a:prstGeom>
          <a:noFill/>
          <a:ln>
            <a:noFill/>
          </a:ln>
        </p:spPr>
      </p:pic>
      <p:graphicFrame>
        <p:nvGraphicFramePr>
          <p:cNvPr id="536" name="Google Shape;536;p34"/>
          <p:cNvGraphicFramePr/>
          <p:nvPr/>
        </p:nvGraphicFramePr>
        <p:xfrm>
          <a:off x="1489075" y="1253617"/>
          <a:ext cx="3000000" cy="3000000"/>
        </p:xfrm>
        <a:graphic>
          <a:graphicData uri="http://schemas.openxmlformats.org/drawingml/2006/table">
            <a:tbl>
              <a:tblPr firstRow="1" firstCol="1" bandRow="1">
                <a:noFill/>
                <a:tableStyleId>{461CA888-9750-4303-B76F-802B871D50D4}</a:tableStyleId>
              </a:tblPr>
              <a:tblGrid>
                <a:gridCol w="2832050"/>
                <a:gridCol w="6257075"/>
              </a:tblGrid>
              <a:tr h="177800">
                <a:tc>
                  <a:txBody>
                    <a:bodyPr/>
                    <a:lstStyle/>
                    <a:p>
                      <a:pPr marL="73025" marR="73025" lvl="0" indent="0" algn="ctr" rtl="0">
                        <a:lnSpc>
                          <a:spcPct val="110000"/>
                        </a:lnSpc>
                        <a:spcBef>
                          <a:spcPts val="0"/>
                        </a:spcBef>
                        <a:spcAft>
                          <a:spcPts val="0"/>
                        </a:spcAft>
                        <a:buNone/>
                      </a:pPr>
                      <a:r>
                        <a:rPr lang="en-US" sz="1400" u="none" strike="noStrike" cap="none"/>
                        <a:t>ПРИОРИТЕТ 3</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ctr" rtl="0">
                        <a:lnSpc>
                          <a:spcPct val="110000"/>
                        </a:lnSpc>
                        <a:spcBef>
                          <a:spcPts val="0"/>
                        </a:spcBef>
                        <a:spcAft>
                          <a:spcPts val="0"/>
                        </a:spcAft>
                        <a:buNone/>
                      </a:pPr>
                      <a:r>
                        <a:rPr lang="en-US" sz="1400" u="none" strike="noStrike" cap="none"/>
                        <a:t>Развој на инклузивна практика.</a:t>
                      </a:r>
                      <a:endParaRPr sz="1400" u="none" strike="noStrike" cap="none">
                        <a:solidFill>
                          <a:srgbClr val="595959"/>
                        </a:solidFill>
                        <a:latin typeface="Constantia"/>
                        <a:ea typeface="Constantia"/>
                        <a:cs typeface="Constantia"/>
                        <a:sym typeface="Constantia"/>
                      </a:endParaRPr>
                    </a:p>
                  </a:txBody>
                  <a:tcPr marL="0" marR="0" marT="0" marB="0" anchor="ctr"/>
                </a:tc>
              </a:tr>
              <a:tr h="177800">
                <a:tc>
                  <a:txBody>
                    <a:bodyPr/>
                    <a:lstStyle/>
                    <a:p>
                      <a:pPr marL="73025" marR="73025" lvl="0" indent="0" algn="l" rtl="0">
                        <a:lnSpc>
                          <a:spcPct val="110000"/>
                        </a:lnSpc>
                        <a:spcBef>
                          <a:spcPts val="0"/>
                        </a:spcBef>
                        <a:spcAft>
                          <a:spcPts val="0"/>
                        </a:spcAft>
                        <a:buNone/>
                      </a:pPr>
                      <a:r>
                        <a:rPr lang="en-US" sz="1400" u="none" strike="noStrike" cap="none"/>
                        <a:t>Цел</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400" u="none" strike="noStrike" cap="none"/>
                        <a:t>Вклучување на сите ученици во наставните и воннаставните активности согласно нивните можности</a:t>
                      </a:r>
                      <a:endParaRPr sz="1400" u="none" strike="noStrike" cap="none">
                        <a:solidFill>
                          <a:srgbClr val="595959"/>
                        </a:solidFill>
                        <a:latin typeface="Constantia"/>
                        <a:ea typeface="Constantia"/>
                        <a:cs typeface="Constantia"/>
                        <a:sym typeface="Constantia"/>
                      </a:endParaRPr>
                    </a:p>
                  </a:txBody>
                  <a:tcPr marL="0" marR="0" marT="0" marB="0" anchor="ctr"/>
                </a:tc>
              </a:tr>
              <a:tr h="177800">
                <a:tc>
                  <a:txBody>
                    <a:bodyPr/>
                    <a:lstStyle/>
                    <a:p>
                      <a:pPr marL="73025" marR="73025" lvl="0" indent="0" algn="l" rtl="0">
                        <a:lnSpc>
                          <a:spcPct val="110000"/>
                        </a:lnSpc>
                        <a:spcBef>
                          <a:spcPts val="0"/>
                        </a:spcBef>
                        <a:spcAft>
                          <a:spcPts val="0"/>
                        </a:spcAft>
                        <a:buNone/>
                      </a:pPr>
                      <a:r>
                        <a:rPr lang="en-US" sz="1400" u="none" strike="noStrike" cap="none"/>
                        <a:t>Активност 1</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400" u="none" strike="noStrike" cap="none"/>
                        <a:t>Мултиетничка интеграција на младите и младински активизам</a:t>
                      </a:r>
                      <a:endParaRPr sz="1400" u="none" strike="noStrike" cap="none">
                        <a:solidFill>
                          <a:srgbClr val="595959"/>
                        </a:solidFill>
                        <a:latin typeface="Constantia"/>
                        <a:ea typeface="Constantia"/>
                        <a:cs typeface="Constantia"/>
                        <a:sym typeface="Constantia"/>
                      </a:endParaRPr>
                    </a:p>
                  </a:txBody>
                  <a:tcPr marL="0" marR="0" marT="0" marB="0" anchor="ctr"/>
                </a:tc>
              </a:tr>
              <a:tr h="177800">
                <a:tc>
                  <a:txBody>
                    <a:bodyPr/>
                    <a:lstStyle/>
                    <a:p>
                      <a:pPr marL="73025" marR="73025" lvl="0" indent="0" algn="l" rtl="0">
                        <a:lnSpc>
                          <a:spcPct val="110000"/>
                        </a:lnSpc>
                        <a:spcBef>
                          <a:spcPts val="0"/>
                        </a:spcBef>
                        <a:spcAft>
                          <a:spcPts val="0"/>
                        </a:spcAft>
                        <a:buNone/>
                      </a:pPr>
                      <a:r>
                        <a:rPr lang="en-US" sz="1400" u="none" strike="noStrike" cap="none"/>
                        <a:t>Чекори</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400" u="none" strike="noStrike" cap="none"/>
                        <a:t>Чекор 1: Изработка на план на активности за МИО</a:t>
                      </a:r>
                      <a:endParaRPr sz="1400" u="none" strike="noStrike" cap="none"/>
                    </a:p>
                    <a:p>
                      <a:pPr marL="73025" marR="73025" lvl="0" indent="0" algn="l" rtl="0">
                        <a:lnSpc>
                          <a:spcPct val="110000"/>
                        </a:lnSpc>
                        <a:spcBef>
                          <a:spcPts val="1200"/>
                        </a:spcBef>
                        <a:spcAft>
                          <a:spcPts val="0"/>
                        </a:spcAft>
                        <a:buNone/>
                      </a:pPr>
                      <a:r>
                        <a:rPr lang="en-US" sz="1400" u="none" strike="noStrike" cap="none"/>
                        <a:t>Чекор 2: Аплицирање до МОН и други институции за финансирање на дел од активностите на МИО</a:t>
                      </a:r>
                      <a:endParaRPr sz="1400" u="none" strike="noStrike" cap="none"/>
                    </a:p>
                    <a:p>
                      <a:pPr marL="73025" marR="73025" lvl="0" indent="0" algn="l" rtl="0">
                        <a:lnSpc>
                          <a:spcPct val="110000"/>
                        </a:lnSpc>
                        <a:spcBef>
                          <a:spcPts val="1200"/>
                        </a:spcBef>
                        <a:spcAft>
                          <a:spcPts val="0"/>
                        </a:spcAft>
                        <a:buNone/>
                      </a:pPr>
                      <a:r>
                        <a:rPr lang="en-US" sz="1400" u="none" strike="noStrike" cap="none"/>
                        <a:t>Чекор 3: промоција на реализираните активности од МИО</a:t>
                      </a:r>
                      <a:endParaRPr sz="1400" u="none" strike="noStrike" cap="none">
                        <a:solidFill>
                          <a:srgbClr val="595959"/>
                        </a:solidFill>
                        <a:latin typeface="Constantia"/>
                        <a:ea typeface="Constantia"/>
                        <a:cs typeface="Constantia"/>
                        <a:sym typeface="Constantia"/>
                      </a:endParaRPr>
                    </a:p>
                  </a:txBody>
                  <a:tcPr marL="0" marR="0" marT="0" marB="0" anchor="ctr"/>
                </a:tc>
              </a:tr>
              <a:tr h="177800">
                <a:tc>
                  <a:txBody>
                    <a:bodyPr/>
                    <a:lstStyle/>
                    <a:p>
                      <a:pPr marL="73025" marR="73025" lvl="0" indent="0" algn="l" rtl="0">
                        <a:lnSpc>
                          <a:spcPct val="110000"/>
                        </a:lnSpc>
                        <a:spcBef>
                          <a:spcPts val="0"/>
                        </a:spcBef>
                        <a:spcAft>
                          <a:spcPts val="0"/>
                        </a:spcAft>
                        <a:buNone/>
                      </a:pPr>
                      <a:r>
                        <a:rPr lang="en-US" sz="1400" u="none" strike="noStrike" cap="none"/>
                        <a:t>Ресурси</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400" u="none" strike="noStrike" cap="none"/>
                        <a:t> </a:t>
                      </a:r>
                      <a:endParaRPr sz="1400" u="none" strike="noStrike" cap="none">
                        <a:solidFill>
                          <a:srgbClr val="595959"/>
                        </a:solidFill>
                        <a:latin typeface="Constantia"/>
                        <a:ea typeface="Constantia"/>
                        <a:cs typeface="Constantia"/>
                        <a:sym typeface="Constantia"/>
                      </a:endParaRPr>
                    </a:p>
                  </a:txBody>
                  <a:tcPr marL="0" marR="0" marT="0" marB="0" anchor="ctr"/>
                </a:tc>
              </a:tr>
              <a:tr h="177800">
                <a:tc>
                  <a:txBody>
                    <a:bodyPr/>
                    <a:lstStyle/>
                    <a:p>
                      <a:pPr marL="73025" marR="73025" lvl="0" indent="0" algn="l" rtl="0">
                        <a:lnSpc>
                          <a:spcPct val="110000"/>
                        </a:lnSpc>
                        <a:spcBef>
                          <a:spcPts val="0"/>
                        </a:spcBef>
                        <a:spcAft>
                          <a:spcPts val="0"/>
                        </a:spcAft>
                        <a:buNone/>
                      </a:pPr>
                      <a:r>
                        <a:rPr lang="en-US" sz="1400" u="none" strike="noStrike" cap="none"/>
                        <a:t>Време</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400" u="none" strike="noStrike" cap="none"/>
                        <a:t>континуирано</a:t>
                      </a:r>
                      <a:endParaRPr sz="1400" u="none" strike="noStrike" cap="none">
                        <a:solidFill>
                          <a:srgbClr val="595959"/>
                        </a:solidFill>
                        <a:latin typeface="Constantia"/>
                        <a:ea typeface="Constantia"/>
                        <a:cs typeface="Constantia"/>
                        <a:sym typeface="Constantia"/>
                      </a:endParaRPr>
                    </a:p>
                  </a:txBody>
                  <a:tcPr marL="0" marR="0" marT="0" marB="0" anchor="ctr"/>
                </a:tc>
              </a:tr>
              <a:tr h="177800">
                <a:tc>
                  <a:txBody>
                    <a:bodyPr/>
                    <a:lstStyle/>
                    <a:p>
                      <a:pPr marL="73025" marR="73025" lvl="0" indent="0" algn="l" rtl="0">
                        <a:lnSpc>
                          <a:spcPct val="110000"/>
                        </a:lnSpc>
                        <a:spcBef>
                          <a:spcPts val="0"/>
                        </a:spcBef>
                        <a:spcAft>
                          <a:spcPts val="0"/>
                        </a:spcAft>
                        <a:buNone/>
                      </a:pPr>
                      <a:r>
                        <a:rPr lang="en-US" sz="1400" u="none" strike="noStrike" cap="none"/>
                        <a:t>Активност 2</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400" u="none" strike="noStrike" cap="none"/>
                        <a:t>Соработка со заедницата и ресурсните центри</a:t>
                      </a:r>
                      <a:endParaRPr sz="1400" u="none" strike="noStrike" cap="none">
                        <a:solidFill>
                          <a:srgbClr val="595959"/>
                        </a:solidFill>
                        <a:latin typeface="Constantia"/>
                        <a:ea typeface="Constantia"/>
                        <a:cs typeface="Constantia"/>
                        <a:sym typeface="Constantia"/>
                      </a:endParaRPr>
                    </a:p>
                  </a:txBody>
                  <a:tcPr marL="0" marR="0" marT="0" marB="0" anchor="ctr"/>
                </a:tc>
              </a:tr>
              <a:tr h="177800">
                <a:tc>
                  <a:txBody>
                    <a:bodyPr/>
                    <a:lstStyle/>
                    <a:p>
                      <a:pPr marL="73025" marR="73025" lvl="0" indent="0" algn="l" rtl="0">
                        <a:lnSpc>
                          <a:spcPct val="110000"/>
                        </a:lnSpc>
                        <a:spcBef>
                          <a:spcPts val="0"/>
                        </a:spcBef>
                        <a:spcAft>
                          <a:spcPts val="0"/>
                        </a:spcAft>
                        <a:buNone/>
                      </a:pPr>
                      <a:r>
                        <a:rPr lang="en-US" sz="1400" u="none" strike="noStrike" cap="none"/>
                        <a:t>Чекори</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400" u="none" strike="noStrike" cap="none"/>
                        <a:t>Чекор 1: Воспоставување на контакти и соработка со ресурсните центри </a:t>
                      </a:r>
                      <a:endParaRPr sz="1400" u="none" strike="noStrike" cap="none"/>
                    </a:p>
                    <a:p>
                      <a:pPr marL="73025" marR="73025" lvl="0" indent="0" algn="l" rtl="0">
                        <a:lnSpc>
                          <a:spcPct val="110000"/>
                        </a:lnSpc>
                        <a:spcBef>
                          <a:spcPts val="1200"/>
                        </a:spcBef>
                        <a:spcAft>
                          <a:spcPts val="0"/>
                        </a:spcAft>
                        <a:buNone/>
                      </a:pPr>
                      <a:r>
                        <a:rPr lang="en-US" sz="1400" u="none" strike="noStrike" cap="none"/>
                        <a:t>Чекор 2: Воспоставување на контакти со невладини организации за поддршка на учениците со ПОП</a:t>
                      </a:r>
                      <a:endParaRPr sz="1400" u="none" strike="noStrike" cap="none">
                        <a:solidFill>
                          <a:srgbClr val="595959"/>
                        </a:solidFill>
                        <a:latin typeface="Constantia"/>
                        <a:ea typeface="Constantia"/>
                        <a:cs typeface="Constantia"/>
                        <a:sym typeface="Constantia"/>
                      </a:endParaRPr>
                    </a:p>
                  </a:txBody>
                  <a:tcPr marL="0" marR="0" marT="0" marB="0" anchor="ctr"/>
                </a:tc>
              </a:tr>
              <a:tr h="177800">
                <a:tc>
                  <a:txBody>
                    <a:bodyPr/>
                    <a:lstStyle/>
                    <a:p>
                      <a:pPr marL="73025" marR="73025" lvl="0" indent="0" algn="l" rtl="0">
                        <a:lnSpc>
                          <a:spcPct val="110000"/>
                        </a:lnSpc>
                        <a:spcBef>
                          <a:spcPts val="0"/>
                        </a:spcBef>
                        <a:spcAft>
                          <a:spcPts val="0"/>
                        </a:spcAft>
                        <a:buNone/>
                      </a:pPr>
                      <a:r>
                        <a:rPr lang="en-US" sz="1400" u="none" strike="noStrike" cap="none"/>
                        <a:t>Ресурси</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400" u="none" strike="noStrike" cap="none"/>
                        <a:t> </a:t>
                      </a:r>
                      <a:endParaRPr sz="1400" u="none" strike="noStrike" cap="none">
                        <a:solidFill>
                          <a:srgbClr val="595959"/>
                        </a:solidFill>
                        <a:latin typeface="Constantia"/>
                        <a:ea typeface="Constantia"/>
                        <a:cs typeface="Constantia"/>
                        <a:sym typeface="Constantia"/>
                      </a:endParaRPr>
                    </a:p>
                  </a:txBody>
                  <a:tcPr marL="0" marR="0" marT="0" marB="0" anchor="ctr"/>
                </a:tc>
              </a:tr>
              <a:tr h="177800">
                <a:tc>
                  <a:txBody>
                    <a:bodyPr/>
                    <a:lstStyle/>
                    <a:p>
                      <a:pPr marL="73025" marR="73025" lvl="0" indent="0" algn="l" rtl="0">
                        <a:lnSpc>
                          <a:spcPct val="110000"/>
                        </a:lnSpc>
                        <a:spcBef>
                          <a:spcPts val="0"/>
                        </a:spcBef>
                        <a:spcAft>
                          <a:spcPts val="0"/>
                        </a:spcAft>
                        <a:buNone/>
                      </a:pPr>
                      <a:r>
                        <a:rPr lang="en-US" sz="1400" u="none" strike="noStrike" cap="none"/>
                        <a:t>Време</a:t>
                      </a:r>
                      <a:endParaRPr sz="1400" u="none" strike="noStrike" cap="none">
                        <a:solidFill>
                          <a:srgbClr val="595959"/>
                        </a:solidFill>
                        <a:latin typeface="Constantia"/>
                        <a:ea typeface="Constantia"/>
                        <a:cs typeface="Constantia"/>
                        <a:sym typeface="Constantia"/>
                      </a:endParaRPr>
                    </a:p>
                  </a:txBody>
                  <a:tcPr marL="0" marR="0" marT="0" marB="0" anchor="ctr"/>
                </a:tc>
                <a:tc>
                  <a:txBody>
                    <a:bodyPr/>
                    <a:lstStyle/>
                    <a:p>
                      <a:pPr marL="73025" marR="73025" lvl="0" indent="0" algn="l" rtl="0">
                        <a:lnSpc>
                          <a:spcPct val="110000"/>
                        </a:lnSpc>
                        <a:spcBef>
                          <a:spcPts val="0"/>
                        </a:spcBef>
                        <a:spcAft>
                          <a:spcPts val="0"/>
                        </a:spcAft>
                        <a:buNone/>
                      </a:pPr>
                      <a:r>
                        <a:rPr lang="en-US" sz="1400" u="none" strike="noStrike" cap="none"/>
                        <a:t>Континуирано</a:t>
                      </a:r>
                      <a:endParaRPr sz="1400" u="none" strike="noStrike" cap="none">
                        <a:solidFill>
                          <a:srgbClr val="595959"/>
                        </a:solidFill>
                        <a:latin typeface="Constantia"/>
                        <a:ea typeface="Constantia"/>
                        <a:cs typeface="Constantia"/>
                        <a:sym typeface="Constantia"/>
                      </a:endParaRPr>
                    </a:p>
                  </a:txBody>
                  <a:tcPr marL="0" marR="0" marT="0" marB="0" anchor="ct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idx="2"/>
          </p:nvPr>
        </p:nvSpPr>
        <p:spPr/>
      </p:sp>
      <p:sp>
        <p:nvSpPr>
          <p:cNvPr id="3" name="Title 2"/>
          <p:cNvSpPr>
            <a:spLocks noGrp="1"/>
          </p:cNvSpPr>
          <p:nvPr>
            <p:ph type="ctrTitle"/>
          </p:nvPr>
        </p:nvSpPr>
        <p:spPr/>
        <p:txBody>
          <a:bodyPr/>
          <a:lstStyle/>
          <a:p>
            <a:endParaRPr lang="en-US"/>
          </a:p>
        </p:txBody>
      </p:sp>
      <p:sp>
        <p:nvSpPr>
          <p:cNvPr id="4" name="Subtitle 3"/>
          <p:cNvSpPr>
            <a:spLocks noGrp="1"/>
          </p:cNvSpPr>
          <p:nvPr>
            <p:ph type="subTitle" idx="1"/>
          </p:nvPr>
        </p:nvSpPr>
        <p:spPr/>
        <p:txBody>
          <a:bodyPr/>
          <a:lstStyle/>
          <a:p>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sp>
        <p:nvSpPr>
          <p:cNvPr id="553" name="Google Shape;553;p36"/>
          <p:cNvSpPr>
            <a:spLocks noGrp="1"/>
          </p:cNvSpPr>
          <p:nvPr>
            <p:ph type="pic" idx="2"/>
          </p:nvPr>
        </p:nvSpPr>
        <p:spPr>
          <a:xfrm>
            <a:off x="2411412" y="0"/>
            <a:ext cx="9780588" cy="6371351"/>
          </a:xfrm>
          <a:prstGeom prst="rect">
            <a:avLst/>
          </a:prstGeom>
          <a:solidFill>
            <a:srgbClr val="D8D8D8"/>
          </a:solidFill>
          <a:ln>
            <a:noFill/>
          </a:ln>
        </p:spPr>
      </p:sp>
      <p:sp>
        <p:nvSpPr>
          <p:cNvPr id="554" name="Google Shape;554;p36"/>
          <p:cNvSpPr txBox="1">
            <a:spLocks noGrp="1"/>
          </p:cNvSpPr>
          <p:nvPr>
            <p:ph type="title"/>
          </p:nvPr>
        </p:nvSpPr>
        <p:spPr>
          <a:xfrm>
            <a:off x="2978150" y="0"/>
            <a:ext cx="5958000" cy="1958400"/>
          </a:xfrm>
          <a:prstGeom prst="rect">
            <a:avLst/>
          </a:prstGeom>
          <a:solidFill>
            <a:schemeClr val="lt1"/>
          </a:solidFill>
          <a:ln>
            <a:noFill/>
          </a:ln>
        </p:spPr>
        <p:txBody>
          <a:bodyPr spcFirstLastPara="1" wrap="square" lIns="252000" tIns="180000" rIns="180000" bIns="180000" anchor="ctr" anchorCtr="0">
            <a:noAutofit/>
          </a:bodyPr>
          <a:lstStyle/>
          <a:p>
            <a:pPr marL="0" lvl="0" indent="0" algn="ctr" rtl="0">
              <a:lnSpc>
                <a:spcPct val="90000"/>
              </a:lnSpc>
              <a:spcBef>
                <a:spcPts val="0"/>
              </a:spcBef>
              <a:spcAft>
                <a:spcPts val="0"/>
              </a:spcAft>
              <a:buClr>
                <a:srgbClr val="3F3F3F"/>
              </a:buClr>
              <a:buSzPts val="4400"/>
              <a:buFont typeface="Corbel"/>
              <a:buNone/>
            </a:pPr>
            <a:r>
              <a:rPr lang="en-US" sz="4400"/>
              <a:t>НАУЧЕНИ  ЛЕКЦИИ</a:t>
            </a:r>
            <a:endParaRPr sz="4400"/>
          </a:p>
        </p:txBody>
      </p:sp>
      <p:sp>
        <p:nvSpPr>
          <p:cNvPr id="555" name="Google Shape;555;p36"/>
          <p:cNvSpPr txBox="1">
            <a:spLocks noGrp="1"/>
          </p:cNvSpPr>
          <p:nvPr>
            <p:ph type="body" idx="1"/>
          </p:nvPr>
        </p:nvSpPr>
        <p:spPr>
          <a:xfrm>
            <a:off x="0" y="2200940"/>
            <a:ext cx="12192000" cy="4238880"/>
          </a:xfrm>
          <a:prstGeom prst="rect">
            <a:avLst/>
          </a:prstGeom>
          <a:solidFill>
            <a:srgbClr val="DED9F9">
              <a:alpha val="80000"/>
            </a:srgbClr>
          </a:solidFill>
          <a:ln>
            <a:noFill/>
          </a:ln>
        </p:spPr>
        <p:txBody>
          <a:bodyPr spcFirstLastPara="1" wrap="square" lIns="252000" tIns="180000" rIns="180000" bIns="180000" anchor="t" anchorCtr="0">
            <a:noAutofit/>
          </a:bodyPr>
          <a:lstStyle/>
          <a:p>
            <a:pPr marL="342900" lvl="0" indent="-342900" algn="just" rtl="0">
              <a:lnSpc>
                <a:spcPct val="90000"/>
              </a:lnSpc>
              <a:spcBef>
                <a:spcPts val="0"/>
              </a:spcBef>
              <a:spcAft>
                <a:spcPts val="0"/>
              </a:spcAft>
              <a:buClr>
                <a:schemeClr val="dk1"/>
              </a:buClr>
              <a:buSzPts val="2000"/>
              <a:buFont typeface="Candara"/>
              <a:buChar char="-"/>
            </a:pPr>
            <a:r>
              <a:rPr lang="en-US" sz="2000">
                <a:solidFill>
                  <a:schemeClr val="dk1"/>
                </a:solidFill>
              </a:rPr>
              <a:t>ЛЕКЦИЈА 1: Инклузивноста во образованието претставува процес на реформи во насока на модификации на содржините, методите, пристапите и стратегиите во наставата и преземање соодветни мерки и активности за целосно отстранување на баририте, комплетна екипираност на  училиштата со соодветни кадри за помош и поддршка на лицата со посебни образовни потреби, зголемување на потребните ресурси и менување на свеста на луѓето во насока на суштинско прифаќање на синтагмата дека „сите сме исти, но истовремено и различни.“ </a:t>
            </a:r>
            <a:endParaRPr sz="2000">
              <a:solidFill>
                <a:schemeClr val="dk1"/>
              </a:solidFill>
            </a:endParaRPr>
          </a:p>
          <a:p>
            <a:pPr marL="342900" lvl="0" indent="-342900" algn="just" rtl="0">
              <a:lnSpc>
                <a:spcPct val="90000"/>
              </a:lnSpc>
              <a:spcBef>
                <a:spcPts val="1000"/>
              </a:spcBef>
              <a:spcAft>
                <a:spcPts val="0"/>
              </a:spcAft>
              <a:buClr>
                <a:schemeClr val="dk1"/>
              </a:buClr>
              <a:buSzPts val="2000"/>
              <a:buFont typeface="Candara"/>
              <a:buChar char="-"/>
            </a:pPr>
            <a:r>
              <a:rPr lang="en-US" sz="2000">
                <a:solidFill>
                  <a:schemeClr val="dk1"/>
                </a:solidFill>
              </a:rPr>
              <a:t>ЛЕКЦИЈА 2: Ние, како директори на средните училишта треба да им овозможиме на сите ученици да учат заедно, вклучувајќи ги и оние со значителни пречки во развојот и независно од разликите во стилот, начинот и темпото на учење, да им овозможиме да добиваат ефективни образовни услуги, со неопходна дополнителна помош и поддршка, во хронолошки соодветна година на образование, што претставува општествена обврска и неприкосновено природно право на овие лица.</a:t>
            </a:r>
            <a:endParaRPr sz="2000">
              <a:solidFill>
                <a:schemeClr val="dk1"/>
              </a:solidFill>
            </a:endParaRPr>
          </a:p>
          <a:p>
            <a:pPr marL="0" lvl="0" indent="0" algn="just" rtl="0">
              <a:lnSpc>
                <a:spcPct val="90000"/>
              </a:lnSpc>
              <a:spcBef>
                <a:spcPts val="1000"/>
              </a:spcBef>
              <a:spcAft>
                <a:spcPts val="0"/>
              </a:spcAft>
              <a:buClr>
                <a:schemeClr val="lt1"/>
              </a:buClr>
              <a:buSzPts val="2000"/>
              <a:buNone/>
            </a:pPr>
            <a:endParaRPr sz="2000">
              <a:solidFill>
                <a:schemeClr val="dk1"/>
              </a:solidFill>
            </a:endParaRPr>
          </a:p>
        </p:txBody>
      </p:sp>
      <p:sp>
        <p:nvSpPr>
          <p:cNvPr id="556" name="Google Shape;556;p36"/>
          <p:cNvSpPr txBox="1">
            <a:spLocks noGrp="1"/>
          </p:cNvSpPr>
          <p:nvPr>
            <p:ph type="ftr" idx="11"/>
          </p:nvPr>
        </p:nvSpPr>
        <p:spPr>
          <a:xfrm>
            <a:off x="432000" y="6439820"/>
            <a:ext cx="5664000" cy="295062"/>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a:t>Add a footer</a:t>
            </a:r>
            <a:endParaRPr/>
          </a:p>
        </p:txBody>
      </p:sp>
      <p:sp>
        <p:nvSpPr>
          <p:cNvPr id="557" name="Google Shape;557;p36"/>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36</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Google Shape;562;p37"/>
          <p:cNvSpPr>
            <a:spLocks noGrp="1"/>
          </p:cNvSpPr>
          <p:nvPr>
            <p:ph type="pic" idx="2"/>
          </p:nvPr>
        </p:nvSpPr>
        <p:spPr>
          <a:xfrm>
            <a:off x="0" y="0"/>
            <a:ext cx="9780588" cy="6804025"/>
          </a:xfrm>
          <a:prstGeom prst="rect">
            <a:avLst/>
          </a:prstGeom>
          <a:solidFill>
            <a:srgbClr val="D8D8D8"/>
          </a:solidFill>
          <a:ln>
            <a:noFill/>
          </a:ln>
        </p:spPr>
      </p:sp>
      <p:sp>
        <p:nvSpPr>
          <p:cNvPr id="563" name="Google Shape;563;p37"/>
          <p:cNvSpPr txBox="1">
            <a:spLocks noGrp="1"/>
          </p:cNvSpPr>
          <p:nvPr>
            <p:ph type="ctrTitle"/>
          </p:nvPr>
        </p:nvSpPr>
        <p:spPr>
          <a:xfrm>
            <a:off x="3200400" y="2811053"/>
            <a:ext cx="8991600" cy="1261295"/>
          </a:xfrm>
          <a:prstGeom prst="rect">
            <a:avLst/>
          </a:prstGeom>
          <a:solidFill>
            <a:schemeClr val="lt1"/>
          </a:solidFill>
          <a:ln>
            <a:noFill/>
          </a:ln>
        </p:spPr>
        <p:txBody>
          <a:bodyPr spcFirstLastPara="1" wrap="square" lIns="180000" tIns="180000" rIns="252000" bIns="180000" anchor="t" anchorCtr="0">
            <a:noAutofit/>
          </a:bodyPr>
          <a:lstStyle/>
          <a:p>
            <a:pPr marL="0" lvl="0" indent="0" algn="r" rtl="0">
              <a:lnSpc>
                <a:spcPct val="90000"/>
              </a:lnSpc>
              <a:spcBef>
                <a:spcPts val="0"/>
              </a:spcBef>
              <a:spcAft>
                <a:spcPts val="0"/>
              </a:spcAft>
              <a:buClr>
                <a:srgbClr val="3F3F3F"/>
              </a:buClr>
              <a:buSzPts val="6000"/>
              <a:buFont typeface="Corbel"/>
              <a:buNone/>
            </a:pPr>
            <a:endParaRPr/>
          </a:p>
        </p:txBody>
      </p:sp>
      <p:sp>
        <p:nvSpPr>
          <p:cNvPr id="564" name="Google Shape;564;p37"/>
          <p:cNvSpPr txBox="1">
            <a:spLocks noGrp="1"/>
          </p:cNvSpPr>
          <p:nvPr>
            <p:ph type="subTitle" idx="1"/>
          </p:nvPr>
        </p:nvSpPr>
        <p:spPr>
          <a:xfrm>
            <a:off x="3200400" y="4061039"/>
            <a:ext cx="6580188" cy="580921"/>
          </a:xfrm>
          <a:prstGeom prst="rect">
            <a:avLst/>
          </a:prstGeom>
          <a:solidFill>
            <a:schemeClr val="dk1">
              <a:alpha val="80000"/>
            </a:schemeClr>
          </a:solidFill>
          <a:ln>
            <a:noFill/>
          </a:ln>
        </p:spPr>
        <p:txBody>
          <a:bodyPr spcFirstLastPara="1" wrap="square" lIns="180000" tIns="180000" rIns="180000" bIns="180000" anchor="t" anchorCtr="0">
            <a:noAutofit/>
          </a:bodyPr>
          <a:lstStyle/>
          <a:p>
            <a:pPr marL="0" lvl="0" indent="0" algn="r" rtl="0">
              <a:lnSpc>
                <a:spcPct val="90000"/>
              </a:lnSpc>
              <a:spcBef>
                <a:spcPts val="0"/>
              </a:spcBef>
              <a:spcAft>
                <a:spcPts val="0"/>
              </a:spcAft>
              <a:buClr>
                <a:schemeClr val="lt1"/>
              </a:buClr>
              <a:buSzPts val="1800"/>
              <a:buNone/>
            </a:pPr>
            <a:endParaRPr/>
          </a:p>
        </p:txBody>
      </p:sp>
    </p:spTree>
  </p:cSld>
  <p:clrMapOvr>
    <a:masterClrMapping/>
  </p:clrMapOvr>
</p:sld>
</file>

<file path=ppt/theme/theme1.xml><?xml version="1.0" encoding="utf-8"?>
<a:theme xmlns:a="http://schemas.openxmlformats.org/drawingml/2006/main" name="Office Theme">
  <a:themeElements>
    <a:clrScheme name="Custom 129">
      <a:dk1>
        <a:srgbClr val="000000"/>
      </a:dk1>
      <a:lt1>
        <a:srgbClr val="FFFFFF"/>
      </a:lt1>
      <a:dk2>
        <a:srgbClr val="3F3F3F"/>
      </a:dk2>
      <a:lt2>
        <a:srgbClr val="F2F2F2"/>
      </a:lt2>
      <a:accent1>
        <a:srgbClr val="25C6E3"/>
      </a:accent1>
      <a:accent2>
        <a:srgbClr val="E80554"/>
      </a:accent2>
      <a:accent3>
        <a:srgbClr val="A9E26F"/>
      </a:accent3>
      <a:accent4>
        <a:srgbClr val="EAD000"/>
      </a:accent4>
      <a:accent5>
        <a:srgbClr val="1A0F49"/>
      </a:accent5>
      <a:accent6>
        <a:srgbClr val="FF4A01"/>
      </a:accent6>
      <a:hlink>
        <a:srgbClr val="25C6E3"/>
      </a:hlink>
      <a:folHlink>
        <a:srgbClr val="25C6E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4635</Words>
  <PresentationFormat>Custom</PresentationFormat>
  <Paragraphs>1034</Paragraphs>
  <Slides>37</Slides>
  <Notes>34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Arial</vt:lpstr>
      <vt:lpstr>Corbel</vt:lpstr>
      <vt:lpstr>Candara</vt:lpstr>
      <vt:lpstr>Noto Sans Symbols</vt:lpstr>
      <vt:lpstr>Helvetica Neue</vt:lpstr>
      <vt:lpstr>Calibri</vt:lpstr>
      <vt:lpstr>Constantia</vt:lpstr>
      <vt:lpstr>Office Theme</vt:lpstr>
      <vt:lpstr>„САМОЕВАЛУАЦИЈА ТА КАКО   ОСНОВА НА УЧИЛИШТАТА  ЗА  ГРАДЕЊЕ  ИНКЛУЗИВНА  УЧИЛИШНА КУЛТУРА  </vt:lpstr>
      <vt:lpstr>Slide 2</vt:lpstr>
      <vt:lpstr>Slide 3</vt:lpstr>
      <vt:lpstr>САМОЕВАЛУАЦИЈА  НА  ИНКЛУЗИВНА КУЛТУРА СО ПОМОШ НА ИНДЕКСОТ НА ИНКЛУЗИЈА</vt:lpstr>
      <vt:lpstr>Slide 5</vt:lpstr>
      <vt:lpstr>Slide 6</vt:lpstr>
      <vt:lpstr>Slide 7</vt:lpstr>
      <vt:lpstr>ПРАШАЛНИЦИ ЗА УЧЕНИЦИТЕ ВО ПРОЦЕСОТ НА САМОЕВАЛУАЦИЈА</vt:lpstr>
      <vt:lpstr>Slide 9</vt:lpstr>
      <vt:lpstr>Slide 10</vt:lpstr>
      <vt:lpstr>ПРАШАЛНИЦИ ЗА РОДИТЕЛИ ВО ПРОЦЕСОТ НА САМОЕВАЛУАЦИЈА</vt:lpstr>
      <vt:lpstr>Slide 12</vt:lpstr>
      <vt:lpstr>Slide 13</vt:lpstr>
      <vt:lpstr>ПРАШАЛНИЦИ ЗА НАСТАВНИЦИ ВО ПРОЦЕСОТ НА САМОЕВАЛУАЦИЈА</vt:lpstr>
      <vt:lpstr>Slide 15</vt:lpstr>
      <vt:lpstr>Други докази кои се користени во анализата</vt:lpstr>
      <vt:lpstr>КРАТОК ОПИС НА РЕЗУЛТАТИТЕ ОД СПРОВЕДЕНАТА САМОЕВАЛУАЦИЈА</vt:lpstr>
      <vt:lpstr>Slide 18</vt:lpstr>
      <vt:lpstr>СЛАБИ СТРАНИ</vt:lpstr>
      <vt:lpstr>Slide 20</vt:lpstr>
      <vt:lpstr>SWOT АНАЛИЗА</vt:lpstr>
      <vt:lpstr>ЈАКИ СТРАНИ</vt:lpstr>
      <vt:lpstr>ЈАКИ СТРАНИ</vt:lpstr>
      <vt:lpstr>СЛАБИ СТРАНИ</vt:lpstr>
      <vt:lpstr>ОПАСНОСТИ</vt:lpstr>
      <vt:lpstr>Slide 26</vt:lpstr>
      <vt:lpstr>ДЕФИНИРАНИ ПРИОРИТЕТИ  ПО   ОДНОС НА  ИНКЛУЗИЈАТА</vt:lpstr>
      <vt:lpstr> ПРЕДИЗВИЦИ</vt:lpstr>
      <vt:lpstr>ПРИОРИТЕТИ  ВО РАЗВОЈНА  ПРОГРАМА НА   УЧИЛИШТЕТО</vt:lpstr>
      <vt:lpstr>Slide 30</vt:lpstr>
      <vt:lpstr>РАЗВОЈНИ  ПРИОРИТЕТИ ВО ГОДИШНАТА   ПРОГРАМА НА   УЧИЛИШТЕТО ЗА 2021/2022 ГОДИНА</vt:lpstr>
      <vt:lpstr>Slide 32</vt:lpstr>
      <vt:lpstr>Slide 33</vt:lpstr>
      <vt:lpstr>Slide 34</vt:lpstr>
      <vt:lpstr>Slide 35</vt:lpstr>
      <vt:lpstr>НАУЧЕНИ  ЛЕКЦИИ</vt:lpstr>
      <vt:lpstr>Slide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„САМОЕВАЛУАЦИЈА ТА КАКО   ОСНОВА НА УЧИЛИШТАТА  ЗА  ГРАДЕЊЕ  ИНКЛУЗИВНА  УЧИЛИШНА КУЛТУРА  </dc:title>
  <dc:creator>Igor</dc:creator>
  <cp:lastModifiedBy>Windows User</cp:lastModifiedBy>
  <cp:revision>1</cp:revision>
  <dcterms:created xsi:type="dcterms:W3CDTF">2021-08-15T20:35:40Z</dcterms:created>
  <dcterms:modified xsi:type="dcterms:W3CDTF">2024-12-05T21:12:34Z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