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jSkJMP4dyxggwx1HZUD0kY+VcE+A=="/>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756" y="-90"/>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mk-MK" sz="1200" b="0" i="0" u="none" strike="noStrike" cap="none">
                <a:solidFill>
                  <a:schemeClr val="dk1"/>
                </a:solidFill>
                <a:latin typeface="Arial"/>
                <a:ea typeface="Arial"/>
                <a:cs typeface="Arial"/>
                <a:sym typeface="Arial"/>
              </a:rPr>
              <a:pPr marL="0" marR="0" lvl="0" indent="0" algn="r" rtl="0">
                <a:spcBef>
                  <a:spcPts val="0"/>
                </a:spcBef>
                <a:spcAft>
                  <a:spcPts val="0"/>
                </a:spcAft>
                <a:buNone/>
              </a:p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mk-MK"/>
              <a:t>NOTE: To change images on this slide, select a picture and delete it. Then click the Insert Picture icon in the placeholder to insert your own image.</a:t>
            </a:r>
            <a:endParaRPr/>
          </a:p>
        </p:txBody>
      </p:sp>
      <p:sp>
        <p:nvSpPr>
          <p:cNvPr id="131" name="Google Shape;13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mk-MK"/>
              <a:t>NOTE: To change images on this slide, select a picture and delete it. Then click the Insert Picture icon in the placeholder to insert your own image.</a:t>
            </a:r>
            <a:endParaRPr/>
          </a:p>
        </p:txBody>
      </p:sp>
      <p:sp>
        <p:nvSpPr>
          <p:cNvPr id="139" name="Google Shape;13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mk-MK"/>
              <a:t>NOTE: To change images on this slide, select a picture and delete it. Then click the Insert Picture icon in the placeholder to insert your own image.</a:t>
            </a:r>
            <a:endParaRPr/>
          </a:p>
        </p:txBody>
      </p:sp>
      <p:sp>
        <p:nvSpPr>
          <p:cNvPr id="147" name="Google Shape;14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mk-MK"/>
              <a:t>NOTE: To change images on this slide, select a picture and delete it. Then click the Insert Picture icon in the placeholder to insert your own image.</a:t>
            </a:r>
            <a:endParaRPr/>
          </a:p>
        </p:txBody>
      </p:sp>
      <p:sp>
        <p:nvSpPr>
          <p:cNvPr id="157" name="Google Shape;15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pic>
        <p:nvPicPr>
          <p:cNvPr id="17" name="Google Shape;17;p20"/>
          <p:cNvPicPr preferRelativeResize="0"/>
          <p:nvPr/>
        </p:nvPicPr>
        <p:blipFill rotWithShape="1">
          <a:blip r:embed="rId2">
            <a:alphaModFix/>
          </a:blip>
          <a:srcRect l="2124" r="323" b="422"/>
          <a:stretch/>
        </p:blipFill>
        <p:spPr>
          <a:xfrm>
            <a:off x="1524" y="1"/>
            <a:ext cx="12188952" cy="6858000"/>
          </a:xfrm>
          <a:prstGeom prst="rect">
            <a:avLst/>
          </a:prstGeom>
          <a:noFill/>
          <a:ln>
            <a:noFill/>
          </a:ln>
        </p:spPr>
      </p:pic>
      <p:sp>
        <p:nvSpPr>
          <p:cNvPr id="18" name="Google Shape;18;p20"/>
          <p:cNvSpPr txBox="1">
            <a:spLocks noGrp="1"/>
          </p:cNvSpPr>
          <p:nvPr>
            <p:ph type="ctrTitle"/>
          </p:nvPr>
        </p:nvSpPr>
        <p:spPr>
          <a:xfrm>
            <a:off x="838200" y="533400"/>
            <a:ext cx="8458200" cy="18288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Times New Roman"/>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0"/>
          <p:cNvSpPr txBox="1">
            <a:spLocks noGrp="1"/>
          </p:cNvSpPr>
          <p:nvPr>
            <p:ph type="subTitle" idx="1"/>
          </p:nvPr>
        </p:nvSpPr>
        <p:spPr>
          <a:xfrm>
            <a:off x="838200" y="2438400"/>
            <a:ext cx="7086600" cy="914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Clr>
                <a:schemeClr val="dk1"/>
              </a:buClr>
              <a:buSzPts val="2400"/>
              <a:buNone/>
              <a:defRPr sz="2400">
                <a:latin typeface="Times New Roman"/>
                <a:ea typeface="Times New Roman"/>
                <a:cs typeface="Times New Roman"/>
                <a:sym typeface="Times New Roman"/>
              </a:defRPr>
            </a:lvl1pPr>
            <a:lvl2pPr lvl="1" algn="ctr">
              <a:lnSpc>
                <a:spcPct val="90000"/>
              </a:lnSpc>
              <a:spcBef>
                <a:spcPts val="1200"/>
              </a:spcBef>
              <a:spcAft>
                <a:spcPts val="0"/>
              </a:spcAft>
              <a:buClr>
                <a:schemeClr val="dk1"/>
              </a:buClr>
              <a:buSzPts val="2000"/>
              <a:buNone/>
              <a:defRPr sz="2000"/>
            </a:lvl2pPr>
            <a:lvl3pPr lvl="2" algn="ctr">
              <a:lnSpc>
                <a:spcPct val="90000"/>
              </a:lnSpc>
              <a:spcBef>
                <a:spcPts val="600"/>
              </a:spcBef>
              <a:spcAft>
                <a:spcPts val="0"/>
              </a:spcAft>
              <a:buClr>
                <a:schemeClr val="dk1"/>
              </a:buClr>
              <a:buSzPts val="1800"/>
              <a:buNone/>
              <a:defRPr sz="1800"/>
            </a:lvl3pPr>
            <a:lvl4pPr lvl="3" algn="ctr">
              <a:lnSpc>
                <a:spcPct val="90000"/>
              </a:lnSpc>
              <a:spcBef>
                <a:spcPts val="600"/>
              </a:spcBef>
              <a:spcAft>
                <a:spcPts val="0"/>
              </a:spcAft>
              <a:buClr>
                <a:schemeClr val="dk1"/>
              </a:buClr>
              <a:buSzPts val="1600"/>
              <a:buNone/>
              <a:defRPr sz="1600"/>
            </a:lvl4pPr>
            <a:lvl5pPr lvl="4" algn="ctr">
              <a:lnSpc>
                <a:spcPct val="9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600"/>
              </a:spcBef>
              <a:spcAft>
                <a:spcPts val="0"/>
              </a:spcAft>
              <a:buClr>
                <a:schemeClr val="dk1"/>
              </a:buClr>
              <a:buSzPts val="1600"/>
              <a:buNone/>
              <a:defRPr sz="1600"/>
            </a:lvl7pPr>
            <a:lvl8pPr lvl="7" algn="ctr">
              <a:lnSpc>
                <a:spcPct val="90000"/>
              </a:lnSpc>
              <a:spcBef>
                <a:spcPts val="600"/>
              </a:spcBef>
              <a:spcAft>
                <a:spcPts val="0"/>
              </a:spcAft>
              <a:buClr>
                <a:schemeClr val="dk1"/>
              </a:buClr>
              <a:buSzPts val="1600"/>
              <a:buNone/>
              <a:defRPr sz="1600"/>
            </a:lvl8pPr>
            <a:lvl9pPr lvl="8" algn="ctr">
              <a:lnSpc>
                <a:spcPct val="90000"/>
              </a:lnSpc>
              <a:spcBef>
                <a:spcPts val="600"/>
              </a:spcBef>
              <a:spcAft>
                <a:spcPts val="0"/>
              </a:spcAft>
              <a:buClr>
                <a:schemeClr val="dk1"/>
              </a:buClr>
              <a:buSzPts val="1600"/>
              <a:buNone/>
              <a:defRPr sz="1600"/>
            </a:lvl9pPr>
          </a:lstStyle>
          <a:p>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1"/>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1"/>
          <p:cNvSpPr txBox="1">
            <a:spLocks noGrp="1"/>
          </p:cNvSpPr>
          <p:nvPr>
            <p:ph type="body" idx="1"/>
          </p:nvPr>
        </p:nvSpPr>
        <p:spPr>
          <a:xfrm>
            <a:off x="1524000" y="1828800"/>
            <a:ext cx="9144000" cy="347472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23" name="Google Shape;23;p21"/>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1"/>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1"/>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26"/>
        <p:cNvGrpSpPr/>
        <p:nvPr/>
      </p:nvGrpSpPr>
      <p:grpSpPr>
        <a:xfrm>
          <a:off x="0" y="0"/>
          <a:ext cx="0" cy="0"/>
          <a:chOff x="0" y="0"/>
          <a:chExt cx="0" cy="0"/>
        </a:xfrm>
      </p:grpSpPr>
      <p:sp>
        <p:nvSpPr>
          <p:cNvPr id="27" name="Google Shape;27;p22"/>
          <p:cNvSpPr/>
          <p:nvPr/>
        </p:nvSpPr>
        <p:spPr>
          <a:xfrm>
            <a:off x="804333" y="1695450"/>
            <a:ext cx="5596467" cy="3295650"/>
          </a:xfrm>
          <a:custGeom>
            <a:avLst/>
            <a:gdLst/>
            <a:ahLst/>
            <a:cxnLst/>
            <a:rect l="l" t="t" r="r" b="b"/>
            <a:pathLst>
              <a:path w="1347" h="986" extrusionOk="0">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 name="Google Shape;28;p22"/>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Times New Roma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2" descr="An empty placeholder to add an image. Click on the placeholder and select the image that you wish to add"/>
          <p:cNvSpPr>
            <a:spLocks noGrp="1"/>
          </p:cNvSpPr>
          <p:nvPr>
            <p:ph type="pic" idx="2"/>
          </p:nvPr>
        </p:nvSpPr>
        <p:spPr>
          <a:xfrm>
            <a:off x="1006022" y="1874520"/>
            <a:ext cx="5193089" cy="2937510"/>
          </a:xfrm>
          <a:prstGeom prst="rect">
            <a:avLst/>
          </a:prstGeom>
          <a:solidFill>
            <a:srgbClr val="D3E8F5"/>
          </a:solidFill>
          <a:ln>
            <a:noFill/>
          </a:ln>
        </p:spPr>
      </p:sp>
      <p:sp>
        <p:nvSpPr>
          <p:cNvPr id="30" name="Google Shape;30;p22"/>
          <p:cNvSpPr txBox="1">
            <a:spLocks noGrp="1"/>
          </p:cNvSpPr>
          <p:nvPr>
            <p:ph type="body" idx="1"/>
          </p:nvPr>
        </p:nvSpPr>
        <p:spPr>
          <a:xfrm>
            <a:off x="7010400" y="2245995"/>
            <a:ext cx="3657600" cy="219456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Clr>
                <a:schemeClr val="dk1"/>
              </a:buClr>
              <a:buSzPts val="1800"/>
              <a:buNone/>
              <a:defRPr sz="1800"/>
            </a:lvl1pPr>
            <a:lvl2pPr marL="914400" lvl="1" indent="-228600" algn="l">
              <a:lnSpc>
                <a:spcPct val="90000"/>
              </a:lnSpc>
              <a:spcBef>
                <a:spcPts val="1200"/>
              </a:spcBef>
              <a:spcAft>
                <a:spcPts val="0"/>
              </a:spcAft>
              <a:buClr>
                <a:schemeClr val="dk1"/>
              </a:buClr>
              <a:buSzPts val="1400"/>
              <a:buNone/>
              <a:defRPr sz="1400"/>
            </a:lvl2pPr>
            <a:lvl3pPr marL="1371600" lvl="2" indent="-228600" algn="l">
              <a:lnSpc>
                <a:spcPct val="90000"/>
              </a:lnSpc>
              <a:spcBef>
                <a:spcPts val="600"/>
              </a:spcBef>
              <a:spcAft>
                <a:spcPts val="0"/>
              </a:spcAft>
              <a:buClr>
                <a:schemeClr val="dk1"/>
              </a:buClr>
              <a:buSzPts val="1200"/>
              <a:buNone/>
              <a:defRPr sz="1200"/>
            </a:lvl3pPr>
            <a:lvl4pPr marL="1828800" lvl="3" indent="-228600" algn="l">
              <a:lnSpc>
                <a:spcPct val="90000"/>
              </a:lnSpc>
              <a:spcBef>
                <a:spcPts val="600"/>
              </a:spcBef>
              <a:spcAft>
                <a:spcPts val="0"/>
              </a:spcAft>
              <a:buClr>
                <a:schemeClr val="dk1"/>
              </a:buClr>
              <a:buSzPts val="1000"/>
              <a:buNone/>
              <a:defRPr sz="1000"/>
            </a:lvl4pPr>
            <a:lvl5pPr marL="2286000" lvl="4" indent="-228600" algn="l">
              <a:lnSpc>
                <a:spcPct val="90000"/>
              </a:lnSpc>
              <a:spcBef>
                <a:spcPts val="600"/>
              </a:spcBef>
              <a:spcAft>
                <a:spcPts val="0"/>
              </a:spcAft>
              <a:buClr>
                <a:schemeClr val="dk1"/>
              </a:buClr>
              <a:buSzPts val="1000"/>
              <a:buNone/>
              <a:defRPr sz="1000"/>
            </a:lvl5pPr>
            <a:lvl6pPr marL="2743200" lvl="5" indent="-228600" algn="l">
              <a:lnSpc>
                <a:spcPct val="90000"/>
              </a:lnSpc>
              <a:spcBef>
                <a:spcPts val="600"/>
              </a:spcBef>
              <a:spcAft>
                <a:spcPts val="0"/>
              </a:spcAft>
              <a:buClr>
                <a:schemeClr val="dk1"/>
              </a:buClr>
              <a:buSzPts val="1000"/>
              <a:buNone/>
              <a:defRPr sz="1000"/>
            </a:lvl6pPr>
            <a:lvl7pPr marL="3200400" lvl="6" indent="-228600" algn="l">
              <a:lnSpc>
                <a:spcPct val="90000"/>
              </a:lnSpc>
              <a:spcBef>
                <a:spcPts val="600"/>
              </a:spcBef>
              <a:spcAft>
                <a:spcPts val="0"/>
              </a:spcAft>
              <a:buClr>
                <a:schemeClr val="dk1"/>
              </a:buClr>
              <a:buSzPts val="1000"/>
              <a:buNone/>
              <a:defRPr sz="1000"/>
            </a:lvl7pPr>
            <a:lvl8pPr marL="3657600" lvl="7" indent="-228600" algn="l">
              <a:lnSpc>
                <a:spcPct val="90000"/>
              </a:lnSpc>
              <a:spcBef>
                <a:spcPts val="600"/>
              </a:spcBef>
              <a:spcAft>
                <a:spcPts val="0"/>
              </a:spcAft>
              <a:buClr>
                <a:schemeClr val="dk1"/>
              </a:buClr>
              <a:buSzPts val="1000"/>
              <a:buNone/>
              <a:defRPr sz="1000"/>
            </a:lvl8pPr>
            <a:lvl9pPr marL="4114800" lvl="8" indent="-228600" algn="l">
              <a:lnSpc>
                <a:spcPct val="90000"/>
              </a:lnSpc>
              <a:spcBef>
                <a:spcPts val="600"/>
              </a:spcBef>
              <a:spcAft>
                <a:spcPts val="0"/>
              </a:spcAft>
              <a:buClr>
                <a:schemeClr val="dk1"/>
              </a:buClr>
              <a:buSzPts val="1000"/>
              <a:buNone/>
              <a:defRPr sz="1000"/>
            </a:lvl9pPr>
          </a:lstStyle>
          <a:p>
            <a:endParaRPr/>
          </a:p>
        </p:txBody>
      </p:sp>
      <p:sp>
        <p:nvSpPr>
          <p:cNvPr id="31" name="Google Shape;31;p22"/>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wo Pictures with Captions">
  <p:cSld name="Two Pictures with Captions">
    <p:spTree>
      <p:nvGrpSpPr>
        <p:cNvPr id="1" name="Shape 34"/>
        <p:cNvGrpSpPr/>
        <p:nvPr/>
      </p:nvGrpSpPr>
      <p:grpSpPr>
        <a:xfrm>
          <a:off x="0" y="0"/>
          <a:ext cx="0" cy="0"/>
          <a:chOff x="0" y="0"/>
          <a:chExt cx="0" cy="0"/>
        </a:xfrm>
      </p:grpSpPr>
      <p:pic>
        <p:nvPicPr>
          <p:cNvPr id="35" name="Google Shape;35;p23"/>
          <p:cNvPicPr preferRelativeResize="0"/>
          <p:nvPr/>
        </p:nvPicPr>
        <p:blipFill rotWithShape="1">
          <a:blip r:embed="rId2">
            <a:alphaModFix/>
          </a:blip>
          <a:srcRect/>
          <a:stretch/>
        </p:blipFill>
        <p:spPr>
          <a:xfrm>
            <a:off x="3855" y="1716"/>
            <a:ext cx="12188952" cy="6856284"/>
          </a:xfrm>
          <a:prstGeom prst="rect">
            <a:avLst/>
          </a:prstGeom>
          <a:noFill/>
          <a:ln>
            <a:noFill/>
          </a:ln>
        </p:spPr>
      </p:pic>
      <p:sp>
        <p:nvSpPr>
          <p:cNvPr id="36" name="Google Shape;36;p23"/>
          <p:cNvSpPr txBox="1">
            <a:spLocks noGrp="1"/>
          </p:cNvSpPr>
          <p:nvPr>
            <p:ph type="title"/>
          </p:nvPr>
        </p:nvSpPr>
        <p:spPr>
          <a:xfrm>
            <a:off x="1028580" y="5791200"/>
            <a:ext cx="8115419" cy="701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400"/>
              <a:buFont typeface="Times New Roman"/>
              <a:buNone/>
              <a:defRPr sz="2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23"/>
          <p:cNvSpPr/>
          <p:nvPr/>
        </p:nvSpPr>
        <p:spPr>
          <a:xfrm>
            <a:off x="762000" y="933449"/>
            <a:ext cx="4114800" cy="4109465"/>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 name="Google Shape;38;p23" descr="An empty placeholder to add an image. Click on the placeholder and select the image that you wish to add"/>
          <p:cNvSpPr>
            <a:spLocks noGrp="1"/>
          </p:cNvSpPr>
          <p:nvPr>
            <p:ph type="pic" idx="2"/>
          </p:nvPr>
        </p:nvSpPr>
        <p:spPr>
          <a:xfrm>
            <a:off x="992435" y="1113022"/>
            <a:ext cx="3638453" cy="3750319"/>
          </a:xfrm>
          <a:prstGeom prst="rect">
            <a:avLst/>
          </a:prstGeom>
          <a:solidFill>
            <a:srgbClr val="D3E8F5"/>
          </a:solidFill>
          <a:ln>
            <a:noFill/>
          </a:ln>
        </p:spPr>
      </p:sp>
      <p:sp>
        <p:nvSpPr>
          <p:cNvPr id="39" name="Google Shape;39;p23"/>
          <p:cNvSpPr txBox="1">
            <a:spLocks noGrp="1"/>
          </p:cNvSpPr>
          <p:nvPr>
            <p:ph type="body" idx="1"/>
          </p:nvPr>
        </p:nvSpPr>
        <p:spPr>
          <a:xfrm>
            <a:off x="1028581" y="5181600"/>
            <a:ext cx="3566160" cy="49377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800"/>
              </a:spcBef>
              <a:spcAft>
                <a:spcPts val="0"/>
              </a:spcAft>
              <a:buClr>
                <a:schemeClr val="dk1"/>
              </a:buClr>
              <a:buSzPts val="1800"/>
              <a:buNone/>
              <a:defRPr sz="1800"/>
            </a:lvl1pPr>
            <a:lvl2pPr marL="914400" lvl="1" indent="-228600" algn="l">
              <a:lnSpc>
                <a:spcPct val="90000"/>
              </a:lnSpc>
              <a:spcBef>
                <a:spcPts val="1200"/>
              </a:spcBef>
              <a:spcAft>
                <a:spcPts val="0"/>
              </a:spcAft>
              <a:buClr>
                <a:schemeClr val="dk1"/>
              </a:buClr>
              <a:buSzPts val="1800"/>
              <a:buNone/>
              <a:defRPr sz="1800"/>
            </a:lvl2pPr>
            <a:lvl3pPr marL="1371600" lvl="2" indent="-228600" algn="l">
              <a:lnSpc>
                <a:spcPct val="90000"/>
              </a:lnSpc>
              <a:spcBef>
                <a:spcPts val="1200"/>
              </a:spcBef>
              <a:spcAft>
                <a:spcPts val="0"/>
              </a:spcAft>
              <a:buClr>
                <a:schemeClr val="dk1"/>
              </a:buClr>
              <a:buSzPts val="1800"/>
              <a:buNone/>
              <a:defRPr sz="1800"/>
            </a:lvl3pPr>
            <a:lvl4pPr marL="1828800" lvl="3" indent="-228600" algn="l">
              <a:lnSpc>
                <a:spcPct val="90000"/>
              </a:lnSpc>
              <a:spcBef>
                <a:spcPts val="1200"/>
              </a:spcBef>
              <a:spcAft>
                <a:spcPts val="0"/>
              </a:spcAft>
              <a:buClr>
                <a:schemeClr val="dk1"/>
              </a:buClr>
              <a:buSzPts val="1800"/>
              <a:buNone/>
              <a:defRPr sz="1800"/>
            </a:lvl4pPr>
            <a:lvl5pPr marL="2286000" lvl="4" indent="-228600" algn="l">
              <a:lnSpc>
                <a:spcPct val="90000"/>
              </a:lnSpc>
              <a:spcBef>
                <a:spcPts val="1200"/>
              </a:spcBef>
              <a:spcAft>
                <a:spcPts val="0"/>
              </a:spcAft>
              <a:buClr>
                <a:schemeClr val="dk1"/>
              </a:buClr>
              <a:buSzPts val="1800"/>
              <a:buNone/>
              <a:defRPr sz="1800"/>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40" name="Google Shape;40;p23"/>
          <p:cNvSpPr/>
          <p:nvPr/>
        </p:nvSpPr>
        <p:spPr>
          <a:xfrm>
            <a:off x="5300133" y="933449"/>
            <a:ext cx="4114800" cy="4109465"/>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 name="Google Shape;41;p23" descr="An empty placeholder to add an image. Click on the placeholder and select the image that you wish to add"/>
          <p:cNvSpPr>
            <a:spLocks noGrp="1"/>
          </p:cNvSpPr>
          <p:nvPr>
            <p:ph type="pic" idx="3"/>
          </p:nvPr>
        </p:nvSpPr>
        <p:spPr>
          <a:xfrm>
            <a:off x="5530568" y="1113022"/>
            <a:ext cx="3638453" cy="3750319"/>
          </a:xfrm>
          <a:prstGeom prst="rect">
            <a:avLst/>
          </a:prstGeom>
          <a:solidFill>
            <a:srgbClr val="D3E8F5"/>
          </a:solidFill>
          <a:ln>
            <a:noFill/>
          </a:ln>
        </p:spPr>
      </p:sp>
      <p:sp>
        <p:nvSpPr>
          <p:cNvPr id="42" name="Google Shape;42;p23"/>
          <p:cNvSpPr txBox="1">
            <a:spLocks noGrp="1"/>
          </p:cNvSpPr>
          <p:nvPr>
            <p:ph type="body" idx="4"/>
          </p:nvPr>
        </p:nvSpPr>
        <p:spPr>
          <a:xfrm>
            <a:off x="5566714" y="5181600"/>
            <a:ext cx="3566160" cy="49377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800"/>
              </a:spcBef>
              <a:spcAft>
                <a:spcPts val="0"/>
              </a:spcAft>
              <a:buClr>
                <a:schemeClr val="dk1"/>
              </a:buClr>
              <a:buSzPts val="1800"/>
              <a:buNone/>
              <a:defRPr sz="1800"/>
            </a:lvl1pPr>
            <a:lvl2pPr marL="914400" lvl="1" indent="-228600" algn="l">
              <a:lnSpc>
                <a:spcPct val="90000"/>
              </a:lnSpc>
              <a:spcBef>
                <a:spcPts val="1200"/>
              </a:spcBef>
              <a:spcAft>
                <a:spcPts val="0"/>
              </a:spcAft>
              <a:buClr>
                <a:schemeClr val="dk1"/>
              </a:buClr>
              <a:buSzPts val="1800"/>
              <a:buNone/>
              <a:defRPr sz="1800"/>
            </a:lvl2pPr>
            <a:lvl3pPr marL="1371600" lvl="2" indent="-228600" algn="l">
              <a:lnSpc>
                <a:spcPct val="90000"/>
              </a:lnSpc>
              <a:spcBef>
                <a:spcPts val="1200"/>
              </a:spcBef>
              <a:spcAft>
                <a:spcPts val="0"/>
              </a:spcAft>
              <a:buClr>
                <a:schemeClr val="dk1"/>
              </a:buClr>
              <a:buSzPts val="1800"/>
              <a:buNone/>
              <a:defRPr sz="1800"/>
            </a:lvl3pPr>
            <a:lvl4pPr marL="1828800" lvl="3" indent="-228600" algn="l">
              <a:lnSpc>
                <a:spcPct val="90000"/>
              </a:lnSpc>
              <a:spcBef>
                <a:spcPts val="1200"/>
              </a:spcBef>
              <a:spcAft>
                <a:spcPts val="0"/>
              </a:spcAft>
              <a:buClr>
                <a:schemeClr val="dk1"/>
              </a:buClr>
              <a:buSzPts val="1800"/>
              <a:buNone/>
              <a:defRPr sz="1800"/>
            </a:lvl4pPr>
            <a:lvl5pPr marL="2286000" lvl="4" indent="-228600" algn="l">
              <a:lnSpc>
                <a:spcPct val="90000"/>
              </a:lnSpc>
              <a:spcBef>
                <a:spcPts val="1200"/>
              </a:spcBef>
              <a:spcAft>
                <a:spcPts val="0"/>
              </a:spcAft>
              <a:buClr>
                <a:schemeClr val="dk1"/>
              </a:buClr>
              <a:buSzPts val="1800"/>
              <a:buNone/>
              <a:defRPr sz="1800"/>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hree Pictures with Caption">
  <p:cSld name="Three Pictures with Caption">
    <p:spTree>
      <p:nvGrpSpPr>
        <p:cNvPr id="1" name="Shape 43"/>
        <p:cNvGrpSpPr/>
        <p:nvPr/>
      </p:nvGrpSpPr>
      <p:grpSpPr>
        <a:xfrm>
          <a:off x="0" y="0"/>
          <a:ext cx="0" cy="0"/>
          <a:chOff x="0" y="0"/>
          <a:chExt cx="0" cy="0"/>
        </a:xfrm>
      </p:grpSpPr>
      <p:pic>
        <p:nvPicPr>
          <p:cNvPr id="44" name="Google Shape;44;p24"/>
          <p:cNvPicPr preferRelativeResize="0"/>
          <p:nvPr/>
        </p:nvPicPr>
        <p:blipFill rotWithShape="1">
          <a:blip r:embed="rId2">
            <a:alphaModFix/>
          </a:blip>
          <a:srcRect/>
          <a:stretch/>
        </p:blipFill>
        <p:spPr>
          <a:xfrm>
            <a:off x="3855" y="1716"/>
            <a:ext cx="12188952" cy="6856284"/>
          </a:xfrm>
          <a:prstGeom prst="rect">
            <a:avLst/>
          </a:prstGeom>
          <a:noFill/>
          <a:ln>
            <a:noFill/>
          </a:ln>
        </p:spPr>
      </p:pic>
      <p:sp>
        <p:nvSpPr>
          <p:cNvPr id="45" name="Google Shape;45;p24"/>
          <p:cNvSpPr txBox="1">
            <a:spLocks noGrp="1"/>
          </p:cNvSpPr>
          <p:nvPr>
            <p:ph type="title"/>
          </p:nvPr>
        </p:nvSpPr>
        <p:spPr>
          <a:xfrm>
            <a:off x="1028580" y="5305424"/>
            <a:ext cx="8104083" cy="5799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400"/>
              <a:buFont typeface="Times New Roman"/>
              <a:buNone/>
              <a:defRPr sz="2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4"/>
          <p:cNvSpPr/>
          <p:nvPr/>
        </p:nvSpPr>
        <p:spPr>
          <a:xfrm>
            <a:off x="762000" y="933449"/>
            <a:ext cx="5334000" cy="4109465"/>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 name="Google Shape;47;p24" descr="An empty placeholder to add an image. Click on the placeholder and select the image that you wish to add"/>
          <p:cNvSpPr>
            <a:spLocks noGrp="1"/>
          </p:cNvSpPr>
          <p:nvPr>
            <p:ph type="pic" idx="2"/>
          </p:nvPr>
        </p:nvSpPr>
        <p:spPr>
          <a:xfrm>
            <a:off x="991888" y="1113022"/>
            <a:ext cx="4874224" cy="3750319"/>
          </a:xfrm>
          <a:prstGeom prst="rect">
            <a:avLst/>
          </a:prstGeom>
          <a:solidFill>
            <a:srgbClr val="D3E8F5"/>
          </a:solidFill>
          <a:ln>
            <a:noFill/>
          </a:ln>
        </p:spPr>
      </p:sp>
      <p:sp>
        <p:nvSpPr>
          <p:cNvPr id="48" name="Google Shape;48;p24"/>
          <p:cNvSpPr/>
          <p:nvPr/>
        </p:nvSpPr>
        <p:spPr>
          <a:xfrm>
            <a:off x="6323873" y="967316"/>
            <a:ext cx="2990942" cy="1934384"/>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 name="Google Shape;49;p24" descr="An empty placeholder to add an image. Click on the placeholder and select the image that you wish to add"/>
          <p:cNvSpPr>
            <a:spLocks noGrp="1"/>
          </p:cNvSpPr>
          <p:nvPr>
            <p:ph type="pic" idx="3"/>
          </p:nvPr>
        </p:nvSpPr>
        <p:spPr>
          <a:xfrm>
            <a:off x="6506025" y="1109743"/>
            <a:ext cx="2626638" cy="1649530"/>
          </a:xfrm>
          <a:prstGeom prst="rect">
            <a:avLst/>
          </a:prstGeom>
          <a:solidFill>
            <a:srgbClr val="D3E8F5"/>
          </a:solidFill>
          <a:ln>
            <a:noFill/>
          </a:ln>
        </p:spPr>
      </p:sp>
      <p:sp>
        <p:nvSpPr>
          <p:cNvPr id="50" name="Google Shape;50;p24"/>
          <p:cNvSpPr/>
          <p:nvPr/>
        </p:nvSpPr>
        <p:spPr>
          <a:xfrm>
            <a:off x="6323873" y="3060954"/>
            <a:ext cx="2990942" cy="1934384"/>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1" name="Google Shape;51;p24" descr="An empty placeholder to add an image. Click on the placeholder and select the image that you wish to add"/>
          <p:cNvSpPr>
            <a:spLocks noGrp="1"/>
          </p:cNvSpPr>
          <p:nvPr>
            <p:ph type="pic" idx="4"/>
          </p:nvPr>
        </p:nvSpPr>
        <p:spPr>
          <a:xfrm>
            <a:off x="6506025" y="3203381"/>
            <a:ext cx="2626638" cy="1649530"/>
          </a:xfrm>
          <a:prstGeom prst="rect">
            <a:avLst/>
          </a:prstGeom>
          <a:solidFill>
            <a:srgbClr val="D3E8F5"/>
          </a:solidFill>
          <a:ln>
            <a:noFill/>
          </a:ln>
        </p:spPr>
      </p:sp>
      <p:sp>
        <p:nvSpPr>
          <p:cNvPr id="52" name="Google Shape;52;p24"/>
          <p:cNvSpPr txBox="1">
            <a:spLocks noGrp="1"/>
          </p:cNvSpPr>
          <p:nvPr>
            <p:ph type="body" idx="1"/>
          </p:nvPr>
        </p:nvSpPr>
        <p:spPr>
          <a:xfrm>
            <a:off x="1028581" y="5919255"/>
            <a:ext cx="8104082" cy="4974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chemeClr val="dk1"/>
              </a:buClr>
              <a:buSzPts val="1600"/>
              <a:buNone/>
              <a:defRPr sz="1600"/>
            </a:lvl1pPr>
            <a:lvl2pPr marL="914400" lvl="1" indent="-228600" algn="l">
              <a:lnSpc>
                <a:spcPct val="90000"/>
              </a:lnSpc>
              <a:spcBef>
                <a:spcPts val="1200"/>
              </a:spcBef>
              <a:spcAft>
                <a:spcPts val="0"/>
              </a:spcAft>
              <a:buClr>
                <a:schemeClr val="dk1"/>
              </a:buClr>
              <a:buSzPts val="1800"/>
              <a:buNone/>
              <a:defRPr sz="1800"/>
            </a:lvl2pPr>
            <a:lvl3pPr marL="1371600" lvl="2" indent="-228600" algn="l">
              <a:lnSpc>
                <a:spcPct val="90000"/>
              </a:lnSpc>
              <a:spcBef>
                <a:spcPts val="1200"/>
              </a:spcBef>
              <a:spcAft>
                <a:spcPts val="0"/>
              </a:spcAft>
              <a:buClr>
                <a:schemeClr val="dk1"/>
              </a:buClr>
              <a:buSzPts val="1800"/>
              <a:buNone/>
              <a:defRPr sz="1800"/>
            </a:lvl3pPr>
            <a:lvl4pPr marL="1828800" lvl="3" indent="-228600" algn="l">
              <a:lnSpc>
                <a:spcPct val="90000"/>
              </a:lnSpc>
              <a:spcBef>
                <a:spcPts val="1200"/>
              </a:spcBef>
              <a:spcAft>
                <a:spcPts val="0"/>
              </a:spcAft>
              <a:buClr>
                <a:schemeClr val="dk1"/>
              </a:buClr>
              <a:buSzPts val="1800"/>
              <a:buNone/>
              <a:defRPr sz="1800"/>
            </a:lvl4pPr>
            <a:lvl5pPr marL="2286000" lvl="4" indent="-228600" algn="l">
              <a:lnSpc>
                <a:spcPct val="90000"/>
              </a:lnSpc>
              <a:spcBef>
                <a:spcPts val="1200"/>
              </a:spcBef>
              <a:spcAft>
                <a:spcPts val="0"/>
              </a:spcAft>
              <a:buClr>
                <a:schemeClr val="dk1"/>
              </a:buClr>
              <a:buSzPts val="1800"/>
              <a:buNone/>
              <a:defRPr sz="1800"/>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Five Pictures">
  <p:cSld name="Five Pictures">
    <p:spTree>
      <p:nvGrpSpPr>
        <p:cNvPr id="1" name="Shape 53"/>
        <p:cNvGrpSpPr/>
        <p:nvPr/>
      </p:nvGrpSpPr>
      <p:grpSpPr>
        <a:xfrm>
          <a:off x="0" y="0"/>
          <a:ext cx="0" cy="0"/>
          <a:chOff x="0" y="0"/>
          <a:chExt cx="0" cy="0"/>
        </a:xfrm>
      </p:grpSpPr>
      <p:pic>
        <p:nvPicPr>
          <p:cNvPr id="54" name="Google Shape;54;p25"/>
          <p:cNvPicPr preferRelativeResize="0"/>
          <p:nvPr/>
        </p:nvPicPr>
        <p:blipFill rotWithShape="1">
          <a:blip r:embed="rId2">
            <a:alphaModFix/>
          </a:blip>
          <a:srcRect/>
          <a:stretch/>
        </p:blipFill>
        <p:spPr>
          <a:xfrm>
            <a:off x="1963" y="283"/>
            <a:ext cx="12188952" cy="6859715"/>
          </a:xfrm>
          <a:prstGeom prst="rect">
            <a:avLst/>
          </a:prstGeom>
          <a:noFill/>
          <a:ln>
            <a:noFill/>
          </a:ln>
        </p:spPr>
      </p:pic>
      <p:sp>
        <p:nvSpPr>
          <p:cNvPr id="55" name="Google Shape;55;p25"/>
          <p:cNvSpPr txBox="1">
            <a:spLocks noGrp="1"/>
          </p:cNvSpPr>
          <p:nvPr>
            <p:ph type="title"/>
          </p:nvPr>
        </p:nvSpPr>
        <p:spPr>
          <a:xfrm>
            <a:off x="9677400" y="365126"/>
            <a:ext cx="2133600" cy="15398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400"/>
              <a:buFont typeface="Times New Roman"/>
              <a:buNone/>
              <a:defRPr sz="2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5"/>
          <p:cNvSpPr/>
          <p:nvPr/>
        </p:nvSpPr>
        <p:spPr>
          <a:xfrm>
            <a:off x="4182533" y="265044"/>
            <a:ext cx="5232399" cy="3020023"/>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7" name="Google Shape;57;p25" descr="An empty placeholder to add an image. Click on the placeholder and select the image that you wish to add"/>
          <p:cNvSpPr>
            <a:spLocks noGrp="1"/>
          </p:cNvSpPr>
          <p:nvPr>
            <p:ph type="pic" idx="2"/>
          </p:nvPr>
        </p:nvSpPr>
        <p:spPr>
          <a:xfrm>
            <a:off x="4424435" y="436315"/>
            <a:ext cx="4748594" cy="2677481"/>
          </a:xfrm>
          <a:prstGeom prst="rect">
            <a:avLst/>
          </a:prstGeom>
          <a:solidFill>
            <a:srgbClr val="D3E8F5"/>
          </a:solidFill>
          <a:ln>
            <a:noFill/>
          </a:ln>
        </p:spPr>
      </p:sp>
      <p:sp>
        <p:nvSpPr>
          <p:cNvPr id="58" name="Google Shape;58;p25"/>
          <p:cNvSpPr/>
          <p:nvPr/>
        </p:nvSpPr>
        <p:spPr>
          <a:xfrm>
            <a:off x="816188" y="384723"/>
            <a:ext cx="3146212" cy="1894677"/>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9" name="Google Shape;59;p25" descr="An empty placeholder to add an image. Click on the placeholder and select the image that you wish to add"/>
          <p:cNvSpPr>
            <a:spLocks noGrp="1"/>
          </p:cNvSpPr>
          <p:nvPr>
            <p:ph type="pic" idx="3"/>
          </p:nvPr>
        </p:nvSpPr>
        <p:spPr>
          <a:xfrm>
            <a:off x="1013022" y="538232"/>
            <a:ext cx="2752545" cy="1587658"/>
          </a:xfrm>
          <a:prstGeom prst="rect">
            <a:avLst/>
          </a:prstGeom>
          <a:solidFill>
            <a:srgbClr val="D3E8F5"/>
          </a:solidFill>
          <a:ln>
            <a:noFill/>
          </a:ln>
        </p:spPr>
      </p:sp>
      <p:sp>
        <p:nvSpPr>
          <p:cNvPr id="60" name="Google Shape;60;p25"/>
          <p:cNvSpPr/>
          <p:nvPr/>
        </p:nvSpPr>
        <p:spPr>
          <a:xfrm>
            <a:off x="816188" y="2478361"/>
            <a:ext cx="3146212" cy="1894677"/>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1" name="Google Shape;61;p25" descr="An empty placeholder to add an image. Click on the placeholder and select the image that you wish to add"/>
          <p:cNvSpPr>
            <a:spLocks noGrp="1"/>
          </p:cNvSpPr>
          <p:nvPr>
            <p:ph type="pic" idx="4"/>
          </p:nvPr>
        </p:nvSpPr>
        <p:spPr>
          <a:xfrm>
            <a:off x="1013022" y="2631870"/>
            <a:ext cx="2752545" cy="1587658"/>
          </a:xfrm>
          <a:prstGeom prst="rect">
            <a:avLst/>
          </a:prstGeom>
          <a:solidFill>
            <a:srgbClr val="D3E8F5"/>
          </a:solidFill>
          <a:ln>
            <a:noFill/>
          </a:ln>
        </p:spPr>
      </p:sp>
      <p:sp>
        <p:nvSpPr>
          <p:cNvPr id="62" name="Google Shape;62;p25"/>
          <p:cNvSpPr/>
          <p:nvPr/>
        </p:nvSpPr>
        <p:spPr>
          <a:xfrm>
            <a:off x="816188" y="4571999"/>
            <a:ext cx="3146212" cy="1894677"/>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3" name="Google Shape;63;p25" descr="An empty placeholder to add an image. Click on the placeholder and select the image that you wish to add"/>
          <p:cNvSpPr>
            <a:spLocks noGrp="1"/>
          </p:cNvSpPr>
          <p:nvPr>
            <p:ph type="pic" idx="5"/>
          </p:nvPr>
        </p:nvSpPr>
        <p:spPr>
          <a:xfrm>
            <a:off x="1013022" y="4725508"/>
            <a:ext cx="2752545" cy="1587658"/>
          </a:xfrm>
          <a:prstGeom prst="rect">
            <a:avLst/>
          </a:prstGeom>
          <a:solidFill>
            <a:srgbClr val="D3E8F5"/>
          </a:solidFill>
          <a:ln>
            <a:noFill/>
          </a:ln>
        </p:spPr>
      </p:sp>
      <p:sp>
        <p:nvSpPr>
          <p:cNvPr id="64" name="Google Shape;64;p25"/>
          <p:cNvSpPr/>
          <p:nvPr/>
        </p:nvSpPr>
        <p:spPr>
          <a:xfrm>
            <a:off x="4182533" y="3448511"/>
            <a:ext cx="5232399" cy="3020023"/>
          </a:xfrm>
          <a:custGeom>
            <a:avLst/>
            <a:gdLst/>
            <a:ahLst/>
            <a:cxnLst/>
            <a:rect l="l" t="t" r="r" b="b"/>
            <a:pathLst>
              <a:path w="933" h="1275" extrusionOk="0">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ln>
            <a:noFill/>
          </a:ln>
          <a:effectLst>
            <a:outerShdw blurRad="317500" dist="635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5" name="Google Shape;65;p25" descr="An empty placeholder to add an image. Click on the placeholder and select the image that you wish to add"/>
          <p:cNvSpPr>
            <a:spLocks noGrp="1"/>
          </p:cNvSpPr>
          <p:nvPr>
            <p:ph type="pic" idx="6"/>
          </p:nvPr>
        </p:nvSpPr>
        <p:spPr>
          <a:xfrm>
            <a:off x="4424435" y="3619782"/>
            <a:ext cx="4748594" cy="2677481"/>
          </a:xfrm>
          <a:prstGeom prst="rect">
            <a:avLst/>
          </a:prstGeom>
          <a:solidFill>
            <a:srgbClr val="D3E8F5"/>
          </a:solidFill>
          <a:ln>
            <a:noFill/>
          </a:ln>
        </p:spPr>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6"/>
        <p:cNvGrpSpPr/>
        <p:nvPr/>
      </p:nvGrpSpPr>
      <p:grpSpPr>
        <a:xfrm>
          <a:off x="0" y="0"/>
          <a:ext cx="0" cy="0"/>
          <a:chOff x="0" y="0"/>
          <a:chExt cx="0" cy="0"/>
        </a:xfrm>
      </p:grpSpPr>
      <p:pic>
        <p:nvPicPr>
          <p:cNvPr id="67" name="Google Shape;67;p26"/>
          <p:cNvPicPr preferRelativeResize="0"/>
          <p:nvPr/>
        </p:nvPicPr>
        <p:blipFill rotWithShape="1">
          <a:blip r:embed="rId2">
            <a:alphaModFix/>
          </a:blip>
          <a:srcRect l="434" t="422"/>
          <a:stretch/>
        </p:blipFill>
        <p:spPr>
          <a:xfrm>
            <a:off x="0" y="0"/>
            <a:ext cx="12188952" cy="6857176"/>
          </a:xfrm>
          <a:prstGeom prst="rect">
            <a:avLst/>
          </a:prstGeom>
          <a:noFill/>
          <a:ln>
            <a:noFill/>
          </a:ln>
        </p:spPr>
      </p:pic>
      <p:sp>
        <p:nvSpPr>
          <p:cNvPr id="68" name="Google Shape;68;p26"/>
          <p:cNvSpPr txBox="1">
            <a:spLocks noGrp="1"/>
          </p:cNvSpPr>
          <p:nvPr>
            <p:ph type="title"/>
          </p:nvPr>
        </p:nvSpPr>
        <p:spPr>
          <a:xfrm>
            <a:off x="3352800" y="533400"/>
            <a:ext cx="7315200" cy="18288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Times New Roman"/>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6"/>
          <p:cNvSpPr txBox="1">
            <a:spLocks noGrp="1"/>
          </p:cNvSpPr>
          <p:nvPr>
            <p:ph type="body" idx="1"/>
          </p:nvPr>
        </p:nvSpPr>
        <p:spPr>
          <a:xfrm>
            <a:off x="3352800" y="2438400"/>
            <a:ext cx="5486400" cy="91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Clr>
                <a:schemeClr val="dk1"/>
              </a:buClr>
              <a:buSzPts val="2400"/>
              <a:buNone/>
              <a:defRPr sz="2400">
                <a:solidFill>
                  <a:schemeClr val="dk1"/>
                </a:solidFill>
                <a:latin typeface="Times New Roman"/>
                <a:ea typeface="Times New Roman"/>
                <a:cs typeface="Times New Roman"/>
                <a:sym typeface="Times New Roman"/>
              </a:defRPr>
            </a:lvl1pPr>
            <a:lvl2pPr marL="914400" lvl="1" indent="-228600" algn="l">
              <a:lnSpc>
                <a:spcPct val="90000"/>
              </a:lnSpc>
              <a:spcBef>
                <a:spcPts val="1200"/>
              </a:spcBef>
              <a:spcAft>
                <a:spcPts val="0"/>
              </a:spcAft>
              <a:buClr>
                <a:srgbClr val="909090"/>
              </a:buClr>
              <a:buSzPts val="2000"/>
              <a:buNone/>
              <a:defRPr sz="2000">
                <a:solidFill>
                  <a:srgbClr val="909090"/>
                </a:solidFill>
              </a:defRPr>
            </a:lvl2pPr>
            <a:lvl3pPr marL="1371600" lvl="2" indent="-228600" algn="l">
              <a:lnSpc>
                <a:spcPct val="90000"/>
              </a:lnSpc>
              <a:spcBef>
                <a:spcPts val="600"/>
              </a:spcBef>
              <a:spcAft>
                <a:spcPts val="0"/>
              </a:spcAft>
              <a:buClr>
                <a:srgbClr val="909090"/>
              </a:buClr>
              <a:buSzPts val="1800"/>
              <a:buNone/>
              <a:defRPr sz="1800">
                <a:solidFill>
                  <a:srgbClr val="909090"/>
                </a:solidFill>
              </a:defRPr>
            </a:lvl3pPr>
            <a:lvl4pPr marL="1828800" lvl="3" indent="-228600" algn="l">
              <a:lnSpc>
                <a:spcPct val="90000"/>
              </a:lnSpc>
              <a:spcBef>
                <a:spcPts val="600"/>
              </a:spcBef>
              <a:spcAft>
                <a:spcPts val="0"/>
              </a:spcAft>
              <a:buClr>
                <a:srgbClr val="909090"/>
              </a:buClr>
              <a:buSzPts val="1600"/>
              <a:buNone/>
              <a:defRPr sz="1600">
                <a:solidFill>
                  <a:srgbClr val="909090"/>
                </a:solidFill>
              </a:defRPr>
            </a:lvl4pPr>
            <a:lvl5pPr marL="2286000" lvl="4" indent="-228600" algn="l">
              <a:lnSpc>
                <a:spcPct val="90000"/>
              </a:lnSpc>
              <a:spcBef>
                <a:spcPts val="600"/>
              </a:spcBef>
              <a:spcAft>
                <a:spcPts val="0"/>
              </a:spcAft>
              <a:buClr>
                <a:srgbClr val="909090"/>
              </a:buClr>
              <a:buSzPts val="1600"/>
              <a:buNone/>
              <a:defRPr sz="1600">
                <a:solidFill>
                  <a:srgbClr val="909090"/>
                </a:solidFill>
              </a:defRPr>
            </a:lvl5pPr>
            <a:lvl6pPr marL="2743200" lvl="5" indent="-228600" algn="l">
              <a:lnSpc>
                <a:spcPct val="90000"/>
              </a:lnSpc>
              <a:spcBef>
                <a:spcPts val="600"/>
              </a:spcBef>
              <a:spcAft>
                <a:spcPts val="0"/>
              </a:spcAft>
              <a:buClr>
                <a:srgbClr val="909090"/>
              </a:buClr>
              <a:buSzPts val="1600"/>
              <a:buNone/>
              <a:defRPr sz="1600">
                <a:solidFill>
                  <a:srgbClr val="909090"/>
                </a:solidFill>
              </a:defRPr>
            </a:lvl6pPr>
            <a:lvl7pPr marL="3200400" lvl="6" indent="-228600" algn="l">
              <a:lnSpc>
                <a:spcPct val="90000"/>
              </a:lnSpc>
              <a:spcBef>
                <a:spcPts val="600"/>
              </a:spcBef>
              <a:spcAft>
                <a:spcPts val="0"/>
              </a:spcAft>
              <a:buClr>
                <a:srgbClr val="909090"/>
              </a:buClr>
              <a:buSzPts val="1600"/>
              <a:buNone/>
              <a:defRPr sz="1600">
                <a:solidFill>
                  <a:srgbClr val="909090"/>
                </a:solidFill>
              </a:defRPr>
            </a:lvl7pPr>
            <a:lvl8pPr marL="3657600" lvl="7" indent="-228600" algn="l">
              <a:lnSpc>
                <a:spcPct val="90000"/>
              </a:lnSpc>
              <a:spcBef>
                <a:spcPts val="600"/>
              </a:spcBef>
              <a:spcAft>
                <a:spcPts val="0"/>
              </a:spcAft>
              <a:buClr>
                <a:srgbClr val="909090"/>
              </a:buClr>
              <a:buSzPts val="1600"/>
              <a:buNone/>
              <a:defRPr sz="1600">
                <a:solidFill>
                  <a:srgbClr val="909090"/>
                </a:solidFill>
              </a:defRPr>
            </a:lvl8pPr>
            <a:lvl9pPr marL="4114800" lvl="8" indent="-228600" algn="l">
              <a:lnSpc>
                <a:spcPct val="90000"/>
              </a:lnSpc>
              <a:spcBef>
                <a:spcPts val="600"/>
              </a:spcBef>
              <a:spcAft>
                <a:spcPts val="0"/>
              </a:spcAft>
              <a:buClr>
                <a:srgbClr val="909090"/>
              </a:buClr>
              <a:buSzPts val="1600"/>
              <a:buNone/>
              <a:defRPr sz="1600">
                <a:solidFill>
                  <a:srgbClr val="909090"/>
                </a:solidFill>
              </a:defRPr>
            </a:lvl9pPr>
          </a:lstStyle>
          <a:p>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0"/>
        <p:cNvGrpSpPr/>
        <p:nvPr/>
      </p:nvGrpSpPr>
      <p:grpSpPr>
        <a:xfrm>
          <a:off x="0" y="0"/>
          <a:ext cx="0" cy="0"/>
          <a:chOff x="0" y="0"/>
          <a:chExt cx="0" cy="0"/>
        </a:xfrm>
      </p:grpSpPr>
      <p:sp>
        <p:nvSpPr>
          <p:cNvPr id="71" name="Google Shape;71;p27"/>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7"/>
          <p:cNvSpPr txBox="1">
            <a:spLocks noGrp="1"/>
          </p:cNvSpPr>
          <p:nvPr>
            <p:ph type="body" idx="1"/>
          </p:nvPr>
        </p:nvSpPr>
        <p:spPr>
          <a:xfrm>
            <a:off x="1524000" y="1825625"/>
            <a:ext cx="4389120" cy="347472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73" name="Google Shape;73;p27"/>
          <p:cNvSpPr txBox="1">
            <a:spLocks noGrp="1"/>
          </p:cNvSpPr>
          <p:nvPr>
            <p:ph type="body" idx="2"/>
          </p:nvPr>
        </p:nvSpPr>
        <p:spPr>
          <a:xfrm>
            <a:off x="6278880" y="1825625"/>
            <a:ext cx="4389120" cy="347472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74" name="Google Shape;74;p27"/>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7"/>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7"/>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28"/>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8"/>
          <p:cNvSpPr txBox="1">
            <a:spLocks noGrp="1"/>
          </p:cNvSpPr>
          <p:nvPr>
            <p:ph type="body" idx="1"/>
          </p:nvPr>
        </p:nvSpPr>
        <p:spPr>
          <a:xfrm>
            <a:off x="1524000" y="1828799"/>
            <a:ext cx="4389120" cy="795867"/>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Clr>
                <a:srgbClr val="398C3A"/>
              </a:buClr>
              <a:buSzPts val="2400"/>
              <a:buNone/>
              <a:defRPr sz="2400" b="0">
                <a:solidFill>
                  <a:srgbClr val="398C3A"/>
                </a:solidFill>
                <a:latin typeface="Times New Roman"/>
                <a:ea typeface="Times New Roman"/>
                <a:cs typeface="Times New Roman"/>
                <a:sym typeface="Times New Roman"/>
              </a:defRPr>
            </a:lvl1pPr>
            <a:lvl2pPr marL="914400" lvl="1" indent="-228600" algn="l">
              <a:lnSpc>
                <a:spcPct val="90000"/>
              </a:lnSpc>
              <a:spcBef>
                <a:spcPts val="1200"/>
              </a:spcBef>
              <a:spcAft>
                <a:spcPts val="0"/>
              </a:spcAft>
              <a:buClr>
                <a:schemeClr val="dk1"/>
              </a:buClr>
              <a:buSzPts val="2000"/>
              <a:buNone/>
              <a:defRPr sz="2000" b="1"/>
            </a:lvl2pPr>
            <a:lvl3pPr marL="1371600" lvl="2" indent="-228600" algn="l">
              <a:lnSpc>
                <a:spcPct val="90000"/>
              </a:lnSpc>
              <a:spcBef>
                <a:spcPts val="600"/>
              </a:spcBef>
              <a:spcAft>
                <a:spcPts val="0"/>
              </a:spcAft>
              <a:buClr>
                <a:schemeClr val="dk1"/>
              </a:buClr>
              <a:buSzPts val="1800"/>
              <a:buNone/>
              <a:defRPr sz="1800" b="1"/>
            </a:lvl3pPr>
            <a:lvl4pPr marL="1828800" lvl="3" indent="-228600" algn="l">
              <a:lnSpc>
                <a:spcPct val="90000"/>
              </a:lnSpc>
              <a:spcBef>
                <a:spcPts val="600"/>
              </a:spcBef>
              <a:spcAft>
                <a:spcPts val="0"/>
              </a:spcAft>
              <a:buClr>
                <a:schemeClr val="dk1"/>
              </a:buClr>
              <a:buSzPts val="1600"/>
              <a:buNone/>
              <a:defRPr sz="1600" b="1"/>
            </a:lvl4pPr>
            <a:lvl5pPr marL="2286000" lvl="4" indent="-228600" algn="l">
              <a:lnSpc>
                <a:spcPct val="90000"/>
              </a:lnSpc>
              <a:spcBef>
                <a:spcPts val="600"/>
              </a:spcBef>
              <a:spcAft>
                <a:spcPts val="0"/>
              </a:spcAft>
              <a:buClr>
                <a:schemeClr val="dk1"/>
              </a:buClr>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600"/>
              </a:spcBef>
              <a:spcAft>
                <a:spcPts val="0"/>
              </a:spcAft>
              <a:buClr>
                <a:schemeClr val="dk1"/>
              </a:buClr>
              <a:buSzPts val="1600"/>
              <a:buNone/>
              <a:defRPr sz="1600" b="1"/>
            </a:lvl7pPr>
            <a:lvl8pPr marL="3657600" lvl="7" indent="-228600" algn="l">
              <a:lnSpc>
                <a:spcPct val="90000"/>
              </a:lnSpc>
              <a:spcBef>
                <a:spcPts val="600"/>
              </a:spcBef>
              <a:spcAft>
                <a:spcPts val="0"/>
              </a:spcAft>
              <a:buClr>
                <a:schemeClr val="dk1"/>
              </a:buClr>
              <a:buSzPts val="1600"/>
              <a:buNone/>
              <a:defRPr sz="1600" b="1"/>
            </a:lvl8pPr>
            <a:lvl9pPr marL="4114800" lvl="8" indent="-228600" algn="l">
              <a:lnSpc>
                <a:spcPct val="90000"/>
              </a:lnSpc>
              <a:spcBef>
                <a:spcPts val="600"/>
              </a:spcBef>
              <a:spcAft>
                <a:spcPts val="0"/>
              </a:spcAft>
              <a:buClr>
                <a:schemeClr val="dk1"/>
              </a:buClr>
              <a:buSzPts val="1600"/>
              <a:buNone/>
              <a:defRPr sz="1600" b="1"/>
            </a:lvl9pPr>
          </a:lstStyle>
          <a:p>
            <a:endParaRPr/>
          </a:p>
        </p:txBody>
      </p:sp>
      <p:sp>
        <p:nvSpPr>
          <p:cNvPr id="80" name="Google Shape;80;p28"/>
          <p:cNvSpPr txBox="1">
            <a:spLocks noGrp="1"/>
          </p:cNvSpPr>
          <p:nvPr>
            <p:ph type="body" idx="2"/>
          </p:nvPr>
        </p:nvSpPr>
        <p:spPr>
          <a:xfrm>
            <a:off x="1524000" y="2624666"/>
            <a:ext cx="4389120" cy="267546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81" name="Google Shape;81;p28"/>
          <p:cNvSpPr txBox="1">
            <a:spLocks noGrp="1"/>
          </p:cNvSpPr>
          <p:nvPr>
            <p:ph type="body" idx="3"/>
          </p:nvPr>
        </p:nvSpPr>
        <p:spPr>
          <a:xfrm>
            <a:off x="6278880" y="1828799"/>
            <a:ext cx="4389120" cy="795867"/>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Clr>
                <a:srgbClr val="398C3A"/>
              </a:buClr>
              <a:buSzPts val="2400"/>
              <a:buNone/>
              <a:defRPr sz="2400" b="0">
                <a:solidFill>
                  <a:srgbClr val="398C3A"/>
                </a:solidFill>
                <a:latin typeface="Times New Roman"/>
                <a:ea typeface="Times New Roman"/>
                <a:cs typeface="Times New Roman"/>
                <a:sym typeface="Times New Roman"/>
              </a:defRPr>
            </a:lvl1pPr>
            <a:lvl2pPr marL="914400" lvl="1" indent="-228600" algn="l">
              <a:lnSpc>
                <a:spcPct val="90000"/>
              </a:lnSpc>
              <a:spcBef>
                <a:spcPts val="1200"/>
              </a:spcBef>
              <a:spcAft>
                <a:spcPts val="0"/>
              </a:spcAft>
              <a:buClr>
                <a:schemeClr val="dk1"/>
              </a:buClr>
              <a:buSzPts val="2000"/>
              <a:buNone/>
              <a:defRPr sz="2000" b="1"/>
            </a:lvl2pPr>
            <a:lvl3pPr marL="1371600" lvl="2" indent="-228600" algn="l">
              <a:lnSpc>
                <a:spcPct val="90000"/>
              </a:lnSpc>
              <a:spcBef>
                <a:spcPts val="600"/>
              </a:spcBef>
              <a:spcAft>
                <a:spcPts val="0"/>
              </a:spcAft>
              <a:buClr>
                <a:schemeClr val="dk1"/>
              </a:buClr>
              <a:buSzPts val="1800"/>
              <a:buNone/>
              <a:defRPr sz="1800" b="1"/>
            </a:lvl3pPr>
            <a:lvl4pPr marL="1828800" lvl="3" indent="-228600" algn="l">
              <a:lnSpc>
                <a:spcPct val="90000"/>
              </a:lnSpc>
              <a:spcBef>
                <a:spcPts val="600"/>
              </a:spcBef>
              <a:spcAft>
                <a:spcPts val="0"/>
              </a:spcAft>
              <a:buClr>
                <a:schemeClr val="dk1"/>
              </a:buClr>
              <a:buSzPts val="1600"/>
              <a:buNone/>
              <a:defRPr sz="1600" b="1"/>
            </a:lvl4pPr>
            <a:lvl5pPr marL="2286000" lvl="4" indent="-228600" algn="l">
              <a:lnSpc>
                <a:spcPct val="90000"/>
              </a:lnSpc>
              <a:spcBef>
                <a:spcPts val="600"/>
              </a:spcBef>
              <a:spcAft>
                <a:spcPts val="0"/>
              </a:spcAft>
              <a:buClr>
                <a:schemeClr val="dk1"/>
              </a:buClr>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600"/>
              </a:spcBef>
              <a:spcAft>
                <a:spcPts val="0"/>
              </a:spcAft>
              <a:buClr>
                <a:schemeClr val="dk1"/>
              </a:buClr>
              <a:buSzPts val="1600"/>
              <a:buNone/>
              <a:defRPr sz="1600" b="1"/>
            </a:lvl7pPr>
            <a:lvl8pPr marL="3657600" lvl="7" indent="-228600" algn="l">
              <a:lnSpc>
                <a:spcPct val="90000"/>
              </a:lnSpc>
              <a:spcBef>
                <a:spcPts val="600"/>
              </a:spcBef>
              <a:spcAft>
                <a:spcPts val="0"/>
              </a:spcAft>
              <a:buClr>
                <a:schemeClr val="dk1"/>
              </a:buClr>
              <a:buSzPts val="1600"/>
              <a:buNone/>
              <a:defRPr sz="1600" b="1"/>
            </a:lvl8pPr>
            <a:lvl9pPr marL="4114800" lvl="8" indent="-228600" algn="l">
              <a:lnSpc>
                <a:spcPct val="90000"/>
              </a:lnSpc>
              <a:spcBef>
                <a:spcPts val="600"/>
              </a:spcBef>
              <a:spcAft>
                <a:spcPts val="0"/>
              </a:spcAft>
              <a:buClr>
                <a:schemeClr val="dk1"/>
              </a:buClr>
              <a:buSzPts val="1600"/>
              <a:buNone/>
              <a:defRPr sz="1600" b="1"/>
            </a:lvl9pPr>
          </a:lstStyle>
          <a:p>
            <a:endParaRPr/>
          </a:p>
        </p:txBody>
      </p:sp>
      <p:sp>
        <p:nvSpPr>
          <p:cNvPr id="82" name="Google Shape;82;p28"/>
          <p:cNvSpPr txBox="1">
            <a:spLocks noGrp="1"/>
          </p:cNvSpPr>
          <p:nvPr>
            <p:ph type="body" idx="4"/>
          </p:nvPr>
        </p:nvSpPr>
        <p:spPr>
          <a:xfrm>
            <a:off x="6278880" y="2624666"/>
            <a:ext cx="4389120" cy="267546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83" name="Google Shape;83;p28"/>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8"/>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8"/>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6"/>
        <p:cNvGrpSpPr/>
        <p:nvPr/>
      </p:nvGrpSpPr>
      <p:grpSpPr>
        <a:xfrm>
          <a:off x="0" y="0"/>
          <a:ext cx="0" cy="0"/>
          <a:chOff x="0" y="0"/>
          <a:chExt cx="0" cy="0"/>
        </a:xfrm>
      </p:grpSpPr>
      <p:sp>
        <p:nvSpPr>
          <p:cNvPr id="87" name="Google Shape;87;p29"/>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29"/>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9"/>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9"/>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
        <p:cNvGrpSpPr/>
        <p:nvPr/>
      </p:nvGrpSpPr>
      <p:grpSpPr>
        <a:xfrm>
          <a:off x="0" y="0"/>
          <a:ext cx="0" cy="0"/>
          <a:chOff x="0" y="0"/>
          <a:chExt cx="0" cy="0"/>
        </a:xfrm>
      </p:grpSpPr>
      <p:sp>
        <p:nvSpPr>
          <p:cNvPr id="92" name="Google Shape;92;p30"/>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0"/>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0"/>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5"/>
        <p:cNvGrpSpPr/>
        <p:nvPr/>
      </p:nvGrpSpPr>
      <p:grpSpPr>
        <a:xfrm>
          <a:off x="0" y="0"/>
          <a:ext cx="0" cy="0"/>
          <a:chOff x="0" y="0"/>
          <a:chExt cx="0" cy="0"/>
        </a:xfrm>
      </p:grpSpPr>
      <p:sp>
        <p:nvSpPr>
          <p:cNvPr id="96" name="Google Shape;96;p31"/>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Times New Roma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31"/>
          <p:cNvSpPr txBox="1">
            <a:spLocks noGrp="1"/>
          </p:cNvSpPr>
          <p:nvPr>
            <p:ph type="body" idx="1"/>
          </p:nvPr>
        </p:nvSpPr>
        <p:spPr>
          <a:xfrm>
            <a:off x="4724400" y="1828800"/>
            <a:ext cx="5943600" cy="3476625"/>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800"/>
              </a:spcBef>
              <a:spcAft>
                <a:spcPts val="0"/>
              </a:spcAft>
              <a:buClr>
                <a:schemeClr val="dk1"/>
              </a:buClr>
              <a:buSzPts val="2000"/>
              <a:buChar char="•"/>
              <a:defRPr sz="2000"/>
            </a:lvl1pPr>
            <a:lvl2pPr marL="914400" lvl="1" indent="-342900" algn="l">
              <a:lnSpc>
                <a:spcPct val="90000"/>
              </a:lnSpc>
              <a:spcBef>
                <a:spcPts val="1200"/>
              </a:spcBef>
              <a:spcAft>
                <a:spcPts val="0"/>
              </a:spcAft>
              <a:buClr>
                <a:schemeClr val="dk1"/>
              </a:buClr>
              <a:buSzPts val="1800"/>
              <a:buChar char="•"/>
              <a:defRPr sz="1800"/>
            </a:lvl2pPr>
            <a:lvl3pPr marL="1371600" lvl="2" indent="-330200" algn="l">
              <a:lnSpc>
                <a:spcPct val="90000"/>
              </a:lnSpc>
              <a:spcBef>
                <a:spcPts val="600"/>
              </a:spcBef>
              <a:spcAft>
                <a:spcPts val="0"/>
              </a:spcAft>
              <a:buClr>
                <a:schemeClr val="dk1"/>
              </a:buClr>
              <a:buSzPts val="1600"/>
              <a:buChar char="•"/>
              <a:defRPr sz="1600"/>
            </a:lvl3pPr>
            <a:lvl4pPr marL="1828800" lvl="3" indent="-317500" algn="l">
              <a:lnSpc>
                <a:spcPct val="90000"/>
              </a:lnSpc>
              <a:spcBef>
                <a:spcPts val="600"/>
              </a:spcBef>
              <a:spcAft>
                <a:spcPts val="0"/>
              </a:spcAft>
              <a:buClr>
                <a:schemeClr val="dk1"/>
              </a:buClr>
              <a:buSzPts val="1400"/>
              <a:buChar char="•"/>
              <a:defRPr sz="1400"/>
            </a:lvl4pPr>
            <a:lvl5pPr marL="2286000" lvl="4" indent="-317500" algn="l">
              <a:lnSpc>
                <a:spcPct val="90000"/>
              </a:lnSpc>
              <a:spcBef>
                <a:spcPts val="600"/>
              </a:spcBef>
              <a:spcAft>
                <a:spcPts val="0"/>
              </a:spcAft>
              <a:buClr>
                <a:schemeClr val="dk1"/>
              </a:buClr>
              <a:buSzPts val="1400"/>
              <a:buChar char="•"/>
              <a:defRPr sz="1400"/>
            </a:lvl5pPr>
            <a:lvl6pPr marL="2743200" lvl="5" indent="-355600" algn="l">
              <a:lnSpc>
                <a:spcPct val="90000"/>
              </a:lnSpc>
              <a:spcBef>
                <a:spcPts val="600"/>
              </a:spcBef>
              <a:spcAft>
                <a:spcPts val="0"/>
              </a:spcAft>
              <a:buClr>
                <a:schemeClr val="dk1"/>
              </a:buClr>
              <a:buSzPts val="2000"/>
              <a:buChar char="•"/>
              <a:defRPr sz="2000"/>
            </a:lvl6pPr>
            <a:lvl7pPr marL="3200400" lvl="6" indent="-355600" algn="l">
              <a:lnSpc>
                <a:spcPct val="90000"/>
              </a:lnSpc>
              <a:spcBef>
                <a:spcPts val="600"/>
              </a:spcBef>
              <a:spcAft>
                <a:spcPts val="0"/>
              </a:spcAft>
              <a:buClr>
                <a:schemeClr val="dk1"/>
              </a:buClr>
              <a:buSzPts val="2000"/>
              <a:buChar char="•"/>
              <a:defRPr sz="2000"/>
            </a:lvl7pPr>
            <a:lvl8pPr marL="3657600" lvl="7" indent="-355600" algn="l">
              <a:lnSpc>
                <a:spcPct val="90000"/>
              </a:lnSpc>
              <a:spcBef>
                <a:spcPts val="600"/>
              </a:spcBef>
              <a:spcAft>
                <a:spcPts val="0"/>
              </a:spcAft>
              <a:buClr>
                <a:schemeClr val="dk1"/>
              </a:buClr>
              <a:buSzPts val="2000"/>
              <a:buChar char="•"/>
              <a:defRPr sz="2000"/>
            </a:lvl8pPr>
            <a:lvl9pPr marL="4114800" lvl="8" indent="-355600" algn="l">
              <a:lnSpc>
                <a:spcPct val="90000"/>
              </a:lnSpc>
              <a:spcBef>
                <a:spcPts val="600"/>
              </a:spcBef>
              <a:spcAft>
                <a:spcPts val="0"/>
              </a:spcAft>
              <a:buClr>
                <a:schemeClr val="dk1"/>
              </a:buClr>
              <a:buSzPts val="2000"/>
              <a:buChar char="•"/>
              <a:defRPr sz="2000"/>
            </a:lvl9pPr>
          </a:lstStyle>
          <a:p>
            <a:endParaRPr/>
          </a:p>
        </p:txBody>
      </p:sp>
      <p:sp>
        <p:nvSpPr>
          <p:cNvPr id="98" name="Google Shape;98;p31"/>
          <p:cNvSpPr txBox="1">
            <a:spLocks noGrp="1"/>
          </p:cNvSpPr>
          <p:nvPr>
            <p:ph type="body" idx="2"/>
          </p:nvPr>
        </p:nvSpPr>
        <p:spPr>
          <a:xfrm>
            <a:off x="1523999" y="1828800"/>
            <a:ext cx="2926080" cy="34766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Clr>
                <a:schemeClr val="dk1"/>
              </a:buClr>
              <a:buSzPts val="1800"/>
              <a:buNone/>
              <a:defRPr sz="1800"/>
            </a:lvl1pPr>
            <a:lvl2pPr marL="914400" lvl="1" indent="-228600" algn="l">
              <a:lnSpc>
                <a:spcPct val="90000"/>
              </a:lnSpc>
              <a:spcBef>
                <a:spcPts val="1200"/>
              </a:spcBef>
              <a:spcAft>
                <a:spcPts val="0"/>
              </a:spcAft>
              <a:buClr>
                <a:schemeClr val="dk1"/>
              </a:buClr>
              <a:buSzPts val="1400"/>
              <a:buNone/>
              <a:defRPr sz="1400"/>
            </a:lvl2pPr>
            <a:lvl3pPr marL="1371600" lvl="2" indent="-228600" algn="l">
              <a:lnSpc>
                <a:spcPct val="90000"/>
              </a:lnSpc>
              <a:spcBef>
                <a:spcPts val="600"/>
              </a:spcBef>
              <a:spcAft>
                <a:spcPts val="0"/>
              </a:spcAft>
              <a:buClr>
                <a:schemeClr val="dk1"/>
              </a:buClr>
              <a:buSzPts val="1200"/>
              <a:buNone/>
              <a:defRPr sz="1200"/>
            </a:lvl3pPr>
            <a:lvl4pPr marL="1828800" lvl="3" indent="-228600" algn="l">
              <a:lnSpc>
                <a:spcPct val="90000"/>
              </a:lnSpc>
              <a:spcBef>
                <a:spcPts val="600"/>
              </a:spcBef>
              <a:spcAft>
                <a:spcPts val="0"/>
              </a:spcAft>
              <a:buClr>
                <a:schemeClr val="dk1"/>
              </a:buClr>
              <a:buSzPts val="1000"/>
              <a:buNone/>
              <a:defRPr sz="1000"/>
            </a:lvl4pPr>
            <a:lvl5pPr marL="2286000" lvl="4" indent="-228600" algn="l">
              <a:lnSpc>
                <a:spcPct val="90000"/>
              </a:lnSpc>
              <a:spcBef>
                <a:spcPts val="600"/>
              </a:spcBef>
              <a:spcAft>
                <a:spcPts val="0"/>
              </a:spcAft>
              <a:buClr>
                <a:schemeClr val="dk1"/>
              </a:buClr>
              <a:buSzPts val="1000"/>
              <a:buNone/>
              <a:defRPr sz="1000"/>
            </a:lvl5pPr>
            <a:lvl6pPr marL="2743200" lvl="5" indent="-228600" algn="l">
              <a:lnSpc>
                <a:spcPct val="90000"/>
              </a:lnSpc>
              <a:spcBef>
                <a:spcPts val="600"/>
              </a:spcBef>
              <a:spcAft>
                <a:spcPts val="0"/>
              </a:spcAft>
              <a:buClr>
                <a:schemeClr val="dk1"/>
              </a:buClr>
              <a:buSzPts val="1000"/>
              <a:buNone/>
              <a:defRPr sz="1000"/>
            </a:lvl6pPr>
            <a:lvl7pPr marL="3200400" lvl="6" indent="-228600" algn="l">
              <a:lnSpc>
                <a:spcPct val="90000"/>
              </a:lnSpc>
              <a:spcBef>
                <a:spcPts val="600"/>
              </a:spcBef>
              <a:spcAft>
                <a:spcPts val="0"/>
              </a:spcAft>
              <a:buClr>
                <a:schemeClr val="dk1"/>
              </a:buClr>
              <a:buSzPts val="1000"/>
              <a:buNone/>
              <a:defRPr sz="1000"/>
            </a:lvl7pPr>
            <a:lvl8pPr marL="3657600" lvl="7" indent="-228600" algn="l">
              <a:lnSpc>
                <a:spcPct val="90000"/>
              </a:lnSpc>
              <a:spcBef>
                <a:spcPts val="600"/>
              </a:spcBef>
              <a:spcAft>
                <a:spcPts val="0"/>
              </a:spcAft>
              <a:buClr>
                <a:schemeClr val="dk1"/>
              </a:buClr>
              <a:buSzPts val="1000"/>
              <a:buNone/>
              <a:defRPr sz="1000"/>
            </a:lvl8pPr>
            <a:lvl9pPr marL="4114800" lvl="8" indent="-228600" algn="l">
              <a:lnSpc>
                <a:spcPct val="90000"/>
              </a:lnSpc>
              <a:spcBef>
                <a:spcPts val="600"/>
              </a:spcBef>
              <a:spcAft>
                <a:spcPts val="0"/>
              </a:spcAft>
              <a:buClr>
                <a:schemeClr val="dk1"/>
              </a:buClr>
              <a:buSzPts val="1000"/>
              <a:buNone/>
              <a:defRPr sz="1000"/>
            </a:lvl9pPr>
          </a:lstStyle>
          <a:p>
            <a:endParaRPr/>
          </a:p>
        </p:txBody>
      </p:sp>
      <p:sp>
        <p:nvSpPr>
          <p:cNvPr id="99" name="Google Shape;99;p31"/>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1"/>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1"/>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2"/>
        <p:cNvGrpSpPr/>
        <p:nvPr/>
      </p:nvGrpSpPr>
      <p:grpSpPr>
        <a:xfrm>
          <a:off x="0" y="0"/>
          <a:ext cx="0" cy="0"/>
          <a:chOff x="0" y="0"/>
          <a:chExt cx="0" cy="0"/>
        </a:xfrm>
      </p:grpSpPr>
      <p:sp>
        <p:nvSpPr>
          <p:cNvPr id="103" name="Google Shape;103;p32"/>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32"/>
          <p:cNvSpPr txBox="1">
            <a:spLocks noGrp="1"/>
          </p:cNvSpPr>
          <p:nvPr>
            <p:ph type="body" idx="1"/>
          </p:nvPr>
        </p:nvSpPr>
        <p:spPr>
          <a:xfrm rot="5400000">
            <a:off x="4358640" y="-1005840"/>
            <a:ext cx="3474720" cy="9144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105" name="Google Shape;105;p32"/>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32"/>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32"/>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8"/>
        <p:cNvGrpSpPr/>
        <p:nvPr/>
      </p:nvGrpSpPr>
      <p:grpSpPr>
        <a:xfrm>
          <a:off x="0" y="0"/>
          <a:ext cx="0" cy="0"/>
          <a:chOff x="0" y="0"/>
          <a:chExt cx="0" cy="0"/>
        </a:xfrm>
      </p:grpSpPr>
      <p:sp>
        <p:nvSpPr>
          <p:cNvPr id="109" name="Google Shape;109;p33"/>
          <p:cNvSpPr txBox="1">
            <a:spLocks noGrp="1"/>
          </p:cNvSpPr>
          <p:nvPr>
            <p:ph type="title"/>
          </p:nvPr>
        </p:nvSpPr>
        <p:spPr>
          <a:xfrm rot="5400000">
            <a:off x="7283450" y="1920875"/>
            <a:ext cx="4940300" cy="182879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3"/>
          <p:cNvSpPr txBox="1">
            <a:spLocks noGrp="1"/>
          </p:cNvSpPr>
          <p:nvPr>
            <p:ph type="body" idx="1"/>
          </p:nvPr>
        </p:nvSpPr>
        <p:spPr>
          <a:xfrm rot="5400000">
            <a:off x="2482850" y="-593725"/>
            <a:ext cx="4940300" cy="6858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600"/>
              </a:spcBef>
              <a:spcAft>
                <a:spcPts val="0"/>
              </a:spcAft>
              <a:buClr>
                <a:schemeClr val="dk1"/>
              </a:buClr>
              <a:buSzPts val="1800"/>
              <a:buChar char="•"/>
              <a:defRPr/>
            </a:lvl7pPr>
            <a:lvl8pPr marL="3657600" lvl="7" indent="-342900" algn="l">
              <a:lnSpc>
                <a:spcPct val="90000"/>
              </a:lnSpc>
              <a:spcBef>
                <a:spcPts val="600"/>
              </a:spcBef>
              <a:spcAft>
                <a:spcPts val="0"/>
              </a:spcAft>
              <a:buClr>
                <a:schemeClr val="dk1"/>
              </a:buClr>
              <a:buSzPts val="1800"/>
              <a:buChar char="•"/>
              <a:defRPr/>
            </a:lvl8pPr>
            <a:lvl9pPr marL="4114800" lvl="8" indent="-342900" algn="l">
              <a:lnSpc>
                <a:spcPct val="90000"/>
              </a:lnSpc>
              <a:spcBef>
                <a:spcPts val="600"/>
              </a:spcBef>
              <a:spcAft>
                <a:spcPts val="0"/>
              </a:spcAft>
              <a:buClr>
                <a:schemeClr val="dk1"/>
              </a:buClr>
              <a:buSzPts val="1800"/>
              <a:buChar char="•"/>
              <a:defRPr/>
            </a:lvl9pPr>
          </a:lstStyle>
          <a:p>
            <a:endParaRPr/>
          </a:p>
        </p:txBody>
      </p:sp>
      <p:sp>
        <p:nvSpPr>
          <p:cNvPr id="111" name="Google Shape;111;p33"/>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3"/>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3"/>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9"/>
          <p:cNvPicPr preferRelativeResize="0"/>
          <p:nvPr/>
        </p:nvPicPr>
        <p:blipFill rotWithShape="1">
          <a:blip r:embed="rId16">
            <a:alphaModFix/>
          </a:blip>
          <a:srcRect l="525" t="511" r="524" b="2999"/>
          <a:stretch/>
        </p:blipFill>
        <p:spPr>
          <a:xfrm>
            <a:off x="0" y="0"/>
            <a:ext cx="12188826" cy="6858000"/>
          </a:xfrm>
          <a:prstGeom prst="rect">
            <a:avLst/>
          </a:prstGeom>
          <a:noFill/>
          <a:ln>
            <a:noFill/>
          </a:ln>
        </p:spPr>
      </p:pic>
      <p:sp>
        <p:nvSpPr>
          <p:cNvPr id="11" name="Google Shape;11;p19"/>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200"/>
              <a:buFont typeface="Times New Roman"/>
              <a:buNone/>
              <a:defRPr sz="3200" b="0" i="0" u="none" strike="noStrike" cap="none">
                <a:solidFill>
                  <a:schemeClr val="dk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9"/>
          <p:cNvSpPr txBox="1">
            <a:spLocks noGrp="1"/>
          </p:cNvSpPr>
          <p:nvPr>
            <p:ph type="body" idx="1"/>
          </p:nvPr>
        </p:nvSpPr>
        <p:spPr>
          <a:xfrm>
            <a:off x="1524000" y="1828800"/>
            <a:ext cx="9144000" cy="3474720"/>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3" name="Google Shape;13;p19"/>
          <p:cNvSpPr txBox="1">
            <a:spLocks noGrp="1"/>
          </p:cNvSpPr>
          <p:nvPr>
            <p:ph type="ftr" idx="11"/>
          </p:nvPr>
        </p:nvSpPr>
        <p:spPr>
          <a:xfrm>
            <a:off x="2209800" y="6416675"/>
            <a:ext cx="45720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9"/>
          <p:cNvSpPr txBox="1">
            <a:spLocks noGrp="1"/>
          </p:cNvSpPr>
          <p:nvPr>
            <p:ph type="dt" idx="10"/>
          </p:nvPr>
        </p:nvSpPr>
        <p:spPr>
          <a:xfrm>
            <a:off x="7010400" y="6416675"/>
            <a:ext cx="13716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Google Shape;15;p19"/>
          <p:cNvSpPr txBox="1">
            <a:spLocks noGrp="1"/>
          </p:cNvSpPr>
          <p:nvPr>
            <p:ph type="sldNum" idx="12"/>
          </p:nvPr>
        </p:nvSpPr>
        <p:spPr>
          <a:xfrm>
            <a:off x="8610600" y="6416675"/>
            <a:ext cx="838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100" b="0" i="0" u="none" strike="noStrike" cap="none">
                <a:solidFill>
                  <a:schemeClr val="dk1"/>
                </a:solidFill>
                <a:latin typeface="Arial"/>
                <a:ea typeface="Arial"/>
                <a:cs typeface="Arial"/>
                <a:sym typeface="Arial"/>
              </a:defRPr>
            </a:lvl1pPr>
            <a:lvl2pPr marL="0" marR="0" lvl="1" indent="0" algn="r" rtl="0">
              <a:spcBef>
                <a:spcPts val="0"/>
              </a:spcBef>
              <a:buNone/>
              <a:defRPr sz="1100" b="0" i="0" u="none" strike="noStrike" cap="none">
                <a:solidFill>
                  <a:schemeClr val="dk1"/>
                </a:solidFill>
                <a:latin typeface="Arial"/>
                <a:ea typeface="Arial"/>
                <a:cs typeface="Arial"/>
                <a:sym typeface="Arial"/>
              </a:defRPr>
            </a:lvl2pPr>
            <a:lvl3pPr marL="0" marR="0" lvl="2" indent="0" algn="r" rtl="0">
              <a:spcBef>
                <a:spcPts val="0"/>
              </a:spcBef>
              <a:buNone/>
              <a:defRPr sz="1100" b="0" i="0" u="none" strike="noStrike" cap="none">
                <a:solidFill>
                  <a:schemeClr val="dk1"/>
                </a:solidFill>
                <a:latin typeface="Arial"/>
                <a:ea typeface="Arial"/>
                <a:cs typeface="Arial"/>
                <a:sym typeface="Arial"/>
              </a:defRPr>
            </a:lvl3pPr>
            <a:lvl4pPr marL="0" marR="0" lvl="3" indent="0" algn="r" rtl="0">
              <a:spcBef>
                <a:spcPts val="0"/>
              </a:spcBef>
              <a:buNone/>
              <a:defRPr sz="1100" b="0" i="0" u="none" strike="noStrike" cap="none">
                <a:solidFill>
                  <a:schemeClr val="dk1"/>
                </a:solidFill>
                <a:latin typeface="Arial"/>
                <a:ea typeface="Arial"/>
                <a:cs typeface="Arial"/>
                <a:sym typeface="Arial"/>
              </a:defRPr>
            </a:lvl4pPr>
            <a:lvl5pPr marL="0" marR="0" lvl="4" indent="0" algn="r" rtl="0">
              <a:spcBef>
                <a:spcPts val="0"/>
              </a:spcBef>
              <a:buNone/>
              <a:defRPr sz="1100" b="0" i="0" u="none" strike="noStrike" cap="none">
                <a:solidFill>
                  <a:schemeClr val="dk1"/>
                </a:solidFill>
                <a:latin typeface="Arial"/>
                <a:ea typeface="Arial"/>
                <a:cs typeface="Arial"/>
                <a:sym typeface="Arial"/>
              </a:defRPr>
            </a:lvl5pPr>
            <a:lvl6pPr marL="0" marR="0" lvl="5" indent="0" algn="r" rtl="0">
              <a:spcBef>
                <a:spcPts val="0"/>
              </a:spcBef>
              <a:buNone/>
              <a:defRPr sz="1100" b="0" i="0" u="none" strike="noStrike" cap="none">
                <a:solidFill>
                  <a:schemeClr val="dk1"/>
                </a:solidFill>
                <a:latin typeface="Arial"/>
                <a:ea typeface="Arial"/>
                <a:cs typeface="Arial"/>
                <a:sym typeface="Arial"/>
              </a:defRPr>
            </a:lvl6pPr>
            <a:lvl7pPr marL="0" marR="0" lvl="6" indent="0" algn="r" rtl="0">
              <a:spcBef>
                <a:spcPts val="0"/>
              </a:spcBef>
              <a:buNone/>
              <a:defRPr sz="1100" b="0" i="0" u="none" strike="noStrike" cap="none">
                <a:solidFill>
                  <a:schemeClr val="dk1"/>
                </a:solidFill>
                <a:latin typeface="Arial"/>
                <a:ea typeface="Arial"/>
                <a:cs typeface="Arial"/>
                <a:sym typeface="Arial"/>
              </a:defRPr>
            </a:lvl7pPr>
            <a:lvl8pPr marL="0" marR="0" lvl="7" indent="0" algn="r" rtl="0">
              <a:spcBef>
                <a:spcPts val="0"/>
              </a:spcBef>
              <a:buNone/>
              <a:defRPr sz="1100" b="0" i="0" u="none" strike="noStrike" cap="none">
                <a:solidFill>
                  <a:schemeClr val="dk1"/>
                </a:solidFill>
                <a:latin typeface="Arial"/>
                <a:ea typeface="Arial"/>
                <a:cs typeface="Arial"/>
                <a:sym typeface="Arial"/>
              </a:defRPr>
            </a:lvl8pPr>
            <a:lvl9pPr marL="0" marR="0" lvl="8" indent="0" algn="r" rtl="0">
              <a:spcBef>
                <a:spcPts val="0"/>
              </a:spcBef>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mk-MK"/>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
          <p:cNvSpPr txBox="1">
            <a:spLocks noGrp="1"/>
          </p:cNvSpPr>
          <p:nvPr>
            <p:ph type="ctrTitle"/>
          </p:nvPr>
        </p:nvSpPr>
        <p:spPr>
          <a:xfrm>
            <a:off x="838200" y="533400"/>
            <a:ext cx="8458200" cy="1828800"/>
          </a:xfrm>
          <a:prstGeom prst="rect">
            <a:avLst/>
          </a:prstGeom>
          <a:gradFill>
            <a:gsLst>
              <a:gs pos="0">
                <a:srgbClr val="A0C1E3"/>
              </a:gs>
              <a:gs pos="50000">
                <a:srgbClr val="92B7DF"/>
              </a:gs>
              <a:gs pos="100000">
                <a:srgbClr val="7EAEDE"/>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Times New Roman"/>
              <a:buNone/>
            </a:pPr>
            <a:r>
              <a:rPr lang="mk-MK">
                <a:solidFill>
                  <a:schemeClr val="dk1"/>
                </a:solidFill>
                <a:latin typeface="Arial"/>
                <a:ea typeface="Arial"/>
                <a:cs typeface="Arial"/>
                <a:sym typeface="Arial"/>
              </a:rPr>
              <a:t>ИНКЛУЗИВНО УЧИЛИШТЕ</a:t>
            </a:r>
            <a:endParaRPr/>
          </a:p>
        </p:txBody>
      </p:sp>
      <p:sp>
        <p:nvSpPr>
          <p:cNvPr id="119" name="Google Shape;119;p1"/>
          <p:cNvSpPr txBox="1">
            <a:spLocks noGrp="1"/>
          </p:cNvSpPr>
          <p:nvPr>
            <p:ph type="subTitle" idx="1"/>
          </p:nvPr>
        </p:nvSpPr>
        <p:spPr>
          <a:xfrm>
            <a:off x="335360" y="5935600"/>
            <a:ext cx="3240360" cy="914400"/>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mk-MK">
                <a:solidFill>
                  <a:schemeClr val="dk1"/>
                </a:solidFill>
                <a:latin typeface="Arial"/>
                <a:ea typeface="Arial"/>
                <a:cs typeface="Arial"/>
                <a:sym typeface="Arial"/>
              </a:rPr>
              <a:t>Елизабета Ангелеска</a:t>
            </a:r>
            <a:endParaRPr/>
          </a:p>
          <a:p>
            <a:pPr marL="0" lvl="0" indent="0" algn="l" rtl="0">
              <a:lnSpc>
                <a:spcPct val="90000"/>
              </a:lnSpc>
              <a:spcBef>
                <a:spcPts val="1200"/>
              </a:spcBef>
              <a:spcAft>
                <a:spcPts val="0"/>
              </a:spcAft>
              <a:buClr>
                <a:schemeClr val="dk1"/>
              </a:buClr>
              <a:buSzPts val="2400"/>
              <a:buNone/>
            </a:pPr>
            <a:r>
              <a:rPr lang="mk-MK">
                <a:solidFill>
                  <a:schemeClr val="dk1"/>
                </a:solidFill>
                <a:latin typeface="Arial"/>
                <a:ea typeface="Arial"/>
                <a:cs typeface="Arial"/>
                <a:sym typeface="Arial"/>
              </a:rPr>
              <a:t>Игор Николов</a:t>
            </a:r>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
          <p:cNvSpPr txBox="1">
            <a:spLocks noGrp="1"/>
          </p:cNvSpPr>
          <p:nvPr>
            <p:ph type="title"/>
          </p:nvPr>
        </p:nvSpPr>
        <p:spPr>
          <a:xfrm>
            <a:off x="2927648" y="764704"/>
            <a:ext cx="4104456" cy="90363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Times New Roman"/>
              <a:buNone/>
            </a:pPr>
            <a:r>
              <a:rPr lang="mk-MK" sz="3600">
                <a:solidFill>
                  <a:schemeClr val="dk1"/>
                </a:solidFill>
                <a:latin typeface="Arial"/>
                <a:ea typeface="Arial"/>
                <a:cs typeface="Arial"/>
                <a:sym typeface="Arial"/>
              </a:rPr>
              <a:t/>
            </a:r>
            <a:br>
              <a:rPr lang="mk-MK" sz="3600">
                <a:solidFill>
                  <a:schemeClr val="dk1"/>
                </a:solidFill>
                <a:latin typeface="Arial"/>
                <a:ea typeface="Arial"/>
                <a:cs typeface="Arial"/>
                <a:sym typeface="Arial"/>
              </a:rPr>
            </a:br>
            <a:r>
              <a:rPr lang="mk-MK" sz="3600">
                <a:solidFill>
                  <a:schemeClr val="dk1"/>
                </a:solidFill>
                <a:latin typeface="Arial"/>
                <a:ea typeface="Arial"/>
                <a:cs typeface="Arial"/>
                <a:sym typeface="Arial"/>
              </a:rPr>
              <a:t/>
            </a:r>
            <a:br>
              <a:rPr lang="mk-MK" sz="3600">
                <a:solidFill>
                  <a:schemeClr val="dk1"/>
                </a:solidFill>
                <a:latin typeface="Arial"/>
                <a:ea typeface="Arial"/>
                <a:cs typeface="Arial"/>
                <a:sym typeface="Arial"/>
              </a:rPr>
            </a:br>
            <a:r>
              <a:rPr lang="mk-MK" sz="3600">
                <a:solidFill>
                  <a:schemeClr val="dk1"/>
                </a:solidFill>
                <a:latin typeface="Arial"/>
                <a:ea typeface="Arial"/>
                <a:cs typeface="Arial"/>
                <a:sym typeface="Arial"/>
              </a:rPr>
              <a:t>„Невидлив човек“</a:t>
            </a:r>
            <a:br>
              <a:rPr lang="mk-MK" sz="3600">
                <a:solidFill>
                  <a:schemeClr val="dk1"/>
                </a:solidFill>
                <a:latin typeface="Arial"/>
                <a:ea typeface="Arial"/>
                <a:cs typeface="Arial"/>
                <a:sym typeface="Arial"/>
              </a:rPr>
            </a:br>
            <a:endParaRPr sz="3600"/>
          </a:p>
        </p:txBody>
      </p:sp>
      <p:sp>
        <p:nvSpPr>
          <p:cNvPr id="125" name="Google Shape;125;p2"/>
          <p:cNvSpPr txBox="1">
            <a:spLocks noGrp="1"/>
          </p:cNvSpPr>
          <p:nvPr>
            <p:ph type="body" idx="1"/>
          </p:nvPr>
        </p:nvSpPr>
        <p:spPr>
          <a:xfrm>
            <a:off x="1752600" y="1828800"/>
            <a:ext cx="6057900" cy="4038600"/>
          </a:xfrm>
          <a:prstGeom prst="rect">
            <a:avLst/>
          </a:prstGeom>
          <a:gradFill>
            <a:gsLst>
              <a:gs pos="0">
                <a:srgbClr val="B19269"/>
              </a:gs>
              <a:gs pos="50000">
                <a:srgbClr val="AA8550"/>
              </a:gs>
              <a:gs pos="100000">
                <a:srgbClr val="997543"/>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normAutofit fontScale="85000" lnSpcReduction="10000"/>
          </a:bodyPr>
          <a:lstStyle/>
          <a:p>
            <a:pPr marL="228600" lvl="0" indent="-228600" algn="l" rtl="0">
              <a:lnSpc>
                <a:spcPct val="90000"/>
              </a:lnSpc>
              <a:spcBef>
                <a:spcPts val="0"/>
              </a:spcBef>
              <a:spcAft>
                <a:spcPts val="0"/>
              </a:spcAft>
              <a:buClr>
                <a:schemeClr val="lt1"/>
              </a:buClr>
              <a:buSzPct val="100000"/>
              <a:buFont typeface="Arial"/>
              <a:buNone/>
            </a:pPr>
            <a:r>
              <a:rPr lang="mk-MK" sz="2400">
                <a:solidFill>
                  <a:schemeClr val="lt1"/>
                </a:solidFill>
                <a:latin typeface="Arial"/>
                <a:ea typeface="Arial"/>
                <a:cs typeface="Arial"/>
                <a:sym typeface="Arial"/>
              </a:rPr>
              <a:t>	Јас сум невидлив човек! </a:t>
            </a:r>
            <a:endParaRPr/>
          </a:p>
          <a:p>
            <a:pPr marL="228600" lvl="0" indent="-228600" algn="l" rtl="0">
              <a:lnSpc>
                <a:spcPct val="90000"/>
              </a:lnSpc>
              <a:spcBef>
                <a:spcPts val="1800"/>
              </a:spcBef>
              <a:spcAft>
                <a:spcPts val="0"/>
              </a:spcAft>
              <a:buClr>
                <a:schemeClr val="lt1"/>
              </a:buClr>
              <a:buSzPct val="100000"/>
              <a:buFont typeface="Arial"/>
              <a:buNone/>
            </a:pPr>
            <a:r>
              <a:rPr lang="mk-MK" sz="2400">
                <a:solidFill>
                  <a:schemeClr val="lt1"/>
                </a:solidFill>
                <a:latin typeface="Arial"/>
                <a:ea typeface="Arial"/>
                <a:cs typeface="Arial"/>
                <a:sym typeface="Arial"/>
              </a:rPr>
              <a:t>	Не, јас не сум авет како  аветот што го прогонува Едгард Алан По!</a:t>
            </a:r>
            <a:endParaRPr/>
          </a:p>
          <a:p>
            <a:pPr marL="228600" lvl="0" indent="-228600" algn="l" rtl="0">
              <a:lnSpc>
                <a:spcPct val="90000"/>
              </a:lnSpc>
              <a:spcBef>
                <a:spcPts val="1800"/>
              </a:spcBef>
              <a:spcAft>
                <a:spcPts val="0"/>
              </a:spcAft>
              <a:buClr>
                <a:schemeClr val="lt1"/>
              </a:buClr>
              <a:buSzPct val="100000"/>
              <a:buFont typeface="Arial"/>
              <a:buNone/>
            </a:pPr>
            <a:r>
              <a:rPr lang="mk-MK" sz="2400">
                <a:solidFill>
                  <a:schemeClr val="lt1"/>
                </a:solidFill>
                <a:latin typeface="Arial"/>
                <a:ea typeface="Arial"/>
                <a:cs typeface="Arial"/>
                <a:sym typeface="Arial"/>
              </a:rPr>
              <a:t>Не  сум ниту еден од оние холивудски духови...</a:t>
            </a:r>
            <a:endParaRPr/>
          </a:p>
          <a:p>
            <a:pPr marL="228600" lvl="0" indent="-228600" algn="l" rtl="0">
              <a:lnSpc>
                <a:spcPct val="90000"/>
              </a:lnSpc>
              <a:spcBef>
                <a:spcPts val="1800"/>
              </a:spcBef>
              <a:spcAft>
                <a:spcPts val="0"/>
              </a:spcAft>
              <a:buClr>
                <a:schemeClr val="lt1"/>
              </a:buClr>
              <a:buSzPct val="100000"/>
              <a:buFont typeface="Arial"/>
              <a:buNone/>
            </a:pPr>
            <a:r>
              <a:rPr lang="mk-MK" sz="2400">
                <a:solidFill>
                  <a:schemeClr val="lt1"/>
                </a:solidFill>
                <a:latin typeface="Arial"/>
                <a:ea typeface="Arial"/>
                <a:cs typeface="Arial"/>
                <a:sym typeface="Arial"/>
              </a:rPr>
              <a:t>Јас сум вистински човек, од крв и месо... Може да се каже дека сум во состојба дури и да размислувам... </a:t>
            </a:r>
            <a:endParaRPr/>
          </a:p>
          <a:p>
            <a:pPr marL="228600" lvl="0" indent="-228600" algn="l" rtl="0">
              <a:lnSpc>
                <a:spcPct val="90000"/>
              </a:lnSpc>
              <a:spcBef>
                <a:spcPts val="1800"/>
              </a:spcBef>
              <a:spcAft>
                <a:spcPts val="0"/>
              </a:spcAft>
              <a:buClr>
                <a:schemeClr val="lt1"/>
              </a:buClr>
              <a:buSzPct val="100000"/>
              <a:buFont typeface="Arial"/>
              <a:buNone/>
            </a:pPr>
            <a:r>
              <a:rPr lang="mk-MK" sz="2400">
                <a:solidFill>
                  <a:schemeClr val="lt1"/>
                </a:solidFill>
                <a:latin typeface="Arial"/>
                <a:ea typeface="Arial"/>
                <a:cs typeface="Arial"/>
                <a:sym typeface="Arial"/>
              </a:rPr>
              <a:t>Еј, вие таму, јас сум невидлив човек зошто </a:t>
            </a:r>
            <a:endParaRPr/>
          </a:p>
          <a:p>
            <a:pPr marL="228600" lvl="0" indent="-228600" algn="ctr" rtl="0">
              <a:lnSpc>
                <a:spcPct val="90000"/>
              </a:lnSpc>
              <a:spcBef>
                <a:spcPts val="1800"/>
              </a:spcBef>
              <a:spcAft>
                <a:spcPts val="0"/>
              </a:spcAft>
              <a:buClr>
                <a:schemeClr val="lt1"/>
              </a:buClr>
              <a:buSzPct val="100000"/>
              <a:buFont typeface="Arial"/>
              <a:buNone/>
            </a:pPr>
            <a:r>
              <a:rPr lang="mk-MK" sz="2400">
                <a:solidFill>
                  <a:schemeClr val="lt1"/>
                </a:solidFill>
                <a:latin typeface="Arial"/>
                <a:ea typeface="Arial"/>
                <a:cs typeface="Arial"/>
                <a:sym typeface="Arial"/>
              </a:rPr>
              <a:t>ВИЕ НЕ САКАТЕ ДА МЕ ВИДИТЕ! </a:t>
            </a:r>
            <a:endParaRPr/>
          </a:p>
          <a:p>
            <a:pPr marL="228600" lvl="0" indent="-228600" algn="r" rtl="0">
              <a:lnSpc>
                <a:spcPct val="90000"/>
              </a:lnSpc>
              <a:spcBef>
                <a:spcPts val="1800"/>
              </a:spcBef>
              <a:spcAft>
                <a:spcPts val="0"/>
              </a:spcAft>
              <a:buClr>
                <a:schemeClr val="lt1"/>
              </a:buClr>
              <a:buSzPct val="100000"/>
              <a:buFont typeface="Arial"/>
              <a:buNone/>
            </a:pPr>
            <a:r>
              <a:rPr lang="mk-MK" sz="2400">
                <a:solidFill>
                  <a:schemeClr val="lt1"/>
                </a:solidFill>
                <a:latin typeface="Arial"/>
                <a:ea typeface="Arial"/>
                <a:cs typeface="Arial"/>
                <a:sym typeface="Arial"/>
              </a:rPr>
              <a:t>Ралф Елисон</a:t>
            </a:r>
            <a:endParaRPr sz="2400"/>
          </a:p>
        </p:txBody>
      </p:sp>
      <p:pic>
        <p:nvPicPr>
          <p:cNvPr id="126" name="Google Shape;126;p2" descr="http://t1.gstatic.com/images?q=tbn:ANd9GcREwy-CKUVG2K_Uwt8Ffzxjjq8QUDzPBIAGWOBUDNu5ESxrWj2Q"/>
          <p:cNvPicPr preferRelativeResize="0"/>
          <p:nvPr/>
        </p:nvPicPr>
        <p:blipFill rotWithShape="1">
          <a:blip r:embed="rId3">
            <a:alphaModFix/>
          </a:blip>
          <a:srcRect/>
          <a:stretch/>
        </p:blipFill>
        <p:spPr>
          <a:xfrm>
            <a:off x="263352" y="1085850"/>
            <a:ext cx="1304925" cy="1676400"/>
          </a:xfrm>
          <a:prstGeom prst="rect">
            <a:avLst/>
          </a:prstGeom>
          <a:noFill/>
          <a:ln>
            <a:noFill/>
          </a:ln>
        </p:spPr>
      </p:pic>
      <p:pic>
        <p:nvPicPr>
          <p:cNvPr id="127" name="Google Shape;127;p2" descr="http://www.spookysites.com/clipart/images/animated/trickortreat.gif"/>
          <p:cNvPicPr preferRelativeResize="0"/>
          <p:nvPr/>
        </p:nvPicPr>
        <p:blipFill rotWithShape="1">
          <a:blip r:embed="rId4">
            <a:alphaModFix/>
          </a:blip>
          <a:srcRect/>
          <a:stretch/>
        </p:blipFill>
        <p:spPr>
          <a:xfrm>
            <a:off x="7810500" y="228600"/>
            <a:ext cx="2857500" cy="2533650"/>
          </a:xfrm>
          <a:prstGeom prst="rect">
            <a:avLst/>
          </a:prstGeom>
          <a:noFill/>
          <a:ln>
            <a:noFill/>
          </a:ln>
        </p:spPr>
      </p:pic>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3" descr="A woman and girl gardening"/>
          <p:cNvPicPr preferRelativeResize="0">
            <a:picLocks noGrp="1"/>
          </p:cNvPicPr>
          <p:nvPr>
            <p:ph type="pic" idx="2"/>
          </p:nvPr>
        </p:nvPicPr>
        <p:blipFill rotWithShape="1">
          <a:blip r:embed="rId3">
            <a:alphaModFix/>
          </a:blip>
          <a:srcRect/>
          <a:stretch/>
        </p:blipFill>
        <p:spPr>
          <a:xfrm>
            <a:off x="1006022" y="1874520"/>
            <a:ext cx="5193089" cy="2937510"/>
          </a:xfrm>
          <a:prstGeom prst="rect">
            <a:avLst/>
          </a:prstGeom>
          <a:solidFill>
            <a:srgbClr val="D3E8F5"/>
          </a:solidFill>
          <a:ln>
            <a:noFill/>
          </a:ln>
        </p:spPr>
      </p:pic>
      <p:sp>
        <p:nvSpPr>
          <p:cNvPr id="134" name="Google Shape;134;p3"/>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Times New Roman"/>
              <a:buNone/>
            </a:pPr>
            <a:r>
              <a:rPr lang="mk-MK"/>
              <a:t>ЦЕЛ НА ИНКЛУЗИВНО ОБРАЗОВАНИЕ</a:t>
            </a:r>
            <a:endParaRPr/>
          </a:p>
        </p:txBody>
      </p:sp>
      <p:sp>
        <p:nvSpPr>
          <p:cNvPr id="135" name="Google Shape;135;p3"/>
          <p:cNvSpPr txBox="1"/>
          <p:nvPr/>
        </p:nvSpPr>
        <p:spPr>
          <a:xfrm>
            <a:off x="6816080" y="1447801"/>
            <a:ext cx="4248472" cy="2845295"/>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0" marR="0" lvl="0" indent="0" algn="ctr" rtl="0">
              <a:lnSpc>
                <a:spcPct val="90000"/>
              </a:lnSpc>
              <a:spcBef>
                <a:spcPts val="0"/>
              </a:spcBef>
              <a:spcAft>
                <a:spcPts val="0"/>
              </a:spcAft>
              <a:buClr>
                <a:schemeClr val="lt1"/>
              </a:buClr>
              <a:buSzPct val="100000"/>
              <a:buFont typeface="Arial"/>
              <a:buNone/>
            </a:pPr>
            <a:endParaRPr sz="1800" b="1">
              <a:solidFill>
                <a:schemeClr val="lt1"/>
              </a:solidFill>
              <a:latin typeface="Arial"/>
              <a:ea typeface="Arial"/>
              <a:cs typeface="Arial"/>
              <a:sym typeface="Arial"/>
            </a:endParaRPr>
          </a:p>
          <a:p>
            <a:pPr marL="0" marR="0" lvl="0" indent="0" algn="ctr" rtl="0">
              <a:lnSpc>
                <a:spcPct val="90000"/>
              </a:lnSpc>
              <a:spcBef>
                <a:spcPts val="1200"/>
              </a:spcBef>
              <a:spcAft>
                <a:spcPts val="0"/>
              </a:spcAft>
              <a:buClr>
                <a:schemeClr val="lt1"/>
              </a:buClr>
              <a:buSzPct val="100000"/>
              <a:buFont typeface="Arial"/>
              <a:buNone/>
            </a:pPr>
            <a:r>
              <a:rPr lang="mk-MK" sz="1800" b="1">
                <a:solidFill>
                  <a:schemeClr val="lt1"/>
                </a:solidFill>
                <a:latin typeface="Arial"/>
                <a:ea typeface="Arial"/>
                <a:cs typeface="Arial"/>
                <a:sym typeface="Arial"/>
              </a:rPr>
              <a:t>Целта на инклузивното образование е на секое дете да му се овозможи активно учество во училишните активности и стекнување позитивни искуства низ редовното образование, а со тоа и подготовка за живот и реализација на комплетниот потенцијал кој овозможува на секоја индивидуа целосно учество во општествените текови, како полноправен  член на општеството. </a:t>
            </a:r>
            <a:endParaRPr/>
          </a:p>
          <a:p>
            <a:pPr marL="0" marR="0" lvl="0" indent="0" algn="ctr" rtl="0">
              <a:lnSpc>
                <a:spcPct val="90000"/>
              </a:lnSpc>
              <a:spcBef>
                <a:spcPts val="1200"/>
              </a:spcBef>
              <a:spcAft>
                <a:spcPts val="0"/>
              </a:spcAft>
              <a:buClr>
                <a:schemeClr val="lt1"/>
              </a:buClr>
              <a:buSzPct val="100000"/>
              <a:buFont typeface="Arial"/>
              <a:buNone/>
            </a:pPr>
            <a:endParaRPr sz="1800" b="1">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4" descr="Balloons flying in the sky"/>
          <p:cNvPicPr preferRelativeResize="0">
            <a:picLocks noGrp="1"/>
          </p:cNvPicPr>
          <p:nvPr>
            <p:ph type="pic" idx="3"/>
          </p:nvPr>
        </p:nvPicPr>
        <p:blipFill rotWithShape="1">
          <a:blip r:embed="rId3">
            <a:alphaModFix/>
          </a:blip>
          <a:srcRect l="1502" r="1501"/>
          <a:stretch/>
        </p:blipFill>
        <p:spPr>
          <a:xfrm>
            <a:off x="5530568" y="1113022"/>
            <a:ext cx="3638453" cy="3750319"/>
          </a:xfrm>
          <a:prstGeom prst="rect">
            <a:avLst/>
          </a:prstGeom>
          <a:solidFill>
            <a:srgbClr val="D3E8F5"/>
          </a:solidFill>
          <a:ln>
            <a:noFill/>
          </a:ln>
        </p:spPr>
      </p:pic>
      <p:sp>
        <p:nvSpPr>
          <p:cNvPr id="142" name="Google Shape;142;p4"/>
          <p:cNvSpPr/>
          <p:nvPr/>
        </p:nvSpPr>
        <p:spPr>
          <a:xfrm>
            <a:off x="407368" y="1113022"/>
            <a:ext cx="4608512" cy="3970318"/>
          </a:xfrm>
          <a:prstGeom prst="rect">
            <a:avLst/>
          </a:prstGeom>
          <a:gradFill>
            <a:gsLst>
              <a:gs pos="0">
                <a:srgbClr val="5299D3"/>
              </a:gs>
              <a:gs pos="50000">
                <a:srgbClr val="298ED1"/>
              </a:gs>
              <a:gs pos="100000">
                <a:srgbClr val="1C7EC0"/>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800">
                <a:solidFill>
                  <a:schemeClr val="lt1"/>
                </a:solidFill>
                <a:latin typeface="Arial"/>
                <a:ea typeface="Arial"/>
                <a:cs typeface="Arial"/>
                <a:sym typeface="Arial"/>
              </a:rPr>
              <a:t>Инклузивноста во образованието претставува процес на реформи во насока на модификации на содржините, методите, пристапите и стратегиите во наставата и преземање соодветни мерки и активности за целосно отстранување на баририте, комплетна екипираност на  училиштата со соодветни кадри за помош и поддршка на лицата со посебни образовни потреби, зголемување на потребните ресурси и менување на свеста на луѓето во насока на суштинско прифаќање на синтагмата дека „сите сме исти, но истовремено и различни.“ </a:t>
            </a:r>
            <a:endParaRPr sz="1800">
              <a:solidFill>
                <a:schemeClr val="lt1"/>
              </a:solidFill>
              <a:latin typeface="Arial"/>
              <a:ea typeface="Arial"/>
              <a:cs typeface="Arial"/>
              <a:sym typeface="Arial"/>
            </a:endParaRPr>
          </a:p>
        </p:txBody>
      </p:sp>
      <p:sp>
        <p:nvSpPr>
          <p:cNvPr id="143" name="Google Shape;143;p4"/>
          <p:cNvSpPr txBox="1">
            <a:spLocks noGrp="1"/>
          </p:cNvSpPr>
          <p:nvPr>
            <p:ph type="title"/>
          </p:nvPr>
        </p:nvSpPr>
        <p:spPr>
          <a:xfrm>
            <a:off x="1028580" y="5229200"/>
            <a:ext cx="10900068" cy="1512168"/>
          </a:xfrm>
          <a:prstGeom prst="rect">
            <a:avLst/>
          </a:prstGeom>
          <a:solidFill>
            <a:schemeClr val="accent4"/>
          </a:solidFill>
          <a:ln w="12700" cap="flat" cmpd="sng">
            <a:solidFill>
              <a:srgbClr val="3A863B"/>
            </a:solidFill>
            <a:prstDash val="solid"/>
            <a:miter lim="800000"/>
            <a:headEnd type="none" w="sm" len="sm"/>
            <a:tailEnd type="none" w="sm" len="sm"/>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1800"/>
              <a:buFont typeface="Times New Roman"/>
              <a:buNone/>
            </a:pPr>
            <a:r>
              <a:rPr lang="mk-MK" sz="1800">
                <a:solidFill>
                  <a:schemeClr val="dk1"/>
                </a:solidFill>
                <a:latin typeface="Arial"/>
                <a:ea typeface="Arial"/>
                <a:cs typeface="Arial"/>
                <a:sym typeface="Arial"/>
              </a:rPr>
              <a:t/>
            </a:r>
            <a:br>
              <a:rPr lang="mk-MK" sz="1800">
                <a:solidFill>
                  <a:schemeClr val="dk1"/>
                </a:solidFill>
                <a:latin typeface="Arial"/>
                <a:ea typeface="Arial"/>
                <a:cs typeface="Arial"/>
                <a:sym typeface="Arial"/>
              </a:rPr>
            </a:br>
            <a:r>
              <a:rPr lang="mk-MK" sz="1800">
                <a:solidFill>
                  <a:schemeClr val="dk1"/>
                </a:solidFill>
                <a:latin typeface="Arial"/>
                <a:ea typeface="Arial"/>
                <a:cs typeface="Arial"/>
                <a:sym typeface="Arial"/>
              </a:rPr>
              <a:t/>
            </a:r>
            <a:br>
              <a:rPr lang="mk-MK" sz="1800">
                <a:solidFill>
                  <a:schemeClr val="dk1"/>
                </a:solidFill>
                <a:latin typeface="Arial"/>
                <a:ea typeface="Arial"/>
                <a:cs typeface="Arial"/>
                <a:sym typeface="Arial"/>
              </a:rPr>
            </a:br>
            <a:r>
              <a:rPr lang="mk-MK" sz="1800">
                <a:solidFill>
                  <a:schemeClr val="dk1"/>
                </a:solidFill>
                <a:latin typeface="Arial"/>
                <a:ea typeface="Arial"/>
                <a:cs typeface="Arial"/>
                <a:sym typeface="Arial"/>
              </a:rPr>
              <a:t/>
            </a:r>
            <a:br>
              <a:rPr lang="mk-MK" sz="1800">
                <a:solidFill>
                  <a:schemeClr val="dk1"/>
                </a:solidFill>
                <a:latin typeface="Arial"/>
                <a:ea typeface="Arial"/>
                <a:cs typeface="Arial"/>
                <a:sym typeface="Arial"/>
              </a:rPr>
            </a:br>
            <a:r>
              <a:rPr lang="mk-MK" sz="1800">
                <a:solidFill>
                  <a:schemeClr val="dk1"/>
                </a:solidFill>
                <a:latin typeface="Arial"/>
                <a:ea typeface="Arial"/>
                <a:cs typeface="Arial"/>
                <a:sym typeface="Arial"/>
              </a:rPr>
              <a:t/>
            </a:r>
            <a:br>
              <a:rPr lang="mk-MK" sz="1800">
                <a:solidFill>
                  <a:schemeClr val="dk1"/>
                </a:solidFill>
                <a:latin typeface="Arial"/>
                <a:ea typeface="Arial"/>
                <a:cs typeface="Arial"/>
                <a:sym typeface="Arial"/>
              </a:rPr>
            </a:br>
            <a:r>
              <a:rPr lang="mk-MK" sz="1800">
                <a:solidFill>
                  <a:schemeClr val="dk1"/>
                </a:solidFill>
                <a:latin typeface="Arial"/>
                <a:ea typeface="Arial"/>
                <a:cs typeface="Arial"/>
                <a:sym typeface="Arial"/>
              </a:rPr>
              <a:t>На тој начин, сите ученици учат заедно, вклучувајќи ги и оние со значителни пречки во развојот и независно од разликите во стилот, начинот и темпото на учење, да добиваат ефективни образовни услуги, со неопходна дополнителна помош и поддршка, во хронолошки соодветно одделение што претставува општествена обврска и неприкосновено природно право на овие лица.</a:t>
            </a:r>
            <a:br>
              <a:rPr lang="mk-MK" sz="1800">
                <a:solidFill>
                  <a:schemeClr val="dk1"/>
                </a:solidFill>
                <a:latin typeface="Arial"/>
                <a:ea typeface="Arial"/>
                <a:cs typeface="Arial"/>
                <a:sym typeface="Arial"/>
              </a:rPr>
            </a:br>
            <a:endParaRPr sz="1800">
              <a:solidFill>
                <a:schemeClr val="dk1"/>
              </a:solidFil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5" descr="Two young girls standing on the beach"/>
          <p:cNvPicPr preferRelativeResize="0">
            <a:picLocks noGrp="1"/>
          </p:cNvPicPr>
          <p:nvPr>
            <p:ph type="pic" idx="3"/>
          </p:nvPr>
        </p:nvPicPr>
        <p:blipFill rotWithShape="1">
          <a:blip r:embed="rId3">
            <a:alphaModFix/>
          </a:blip>
          <a:srcRect/>
          <a:stretch/>
        </p:blipFill>
        <p:spPr>
          <a:xfrm>
            <a:off x="6506025" y="1109743"/>
            <a:ext cx="2626638" cy="1649530"/>
          </a:xfrm>
          <a:prstGeom prst="rect">
            <a:avLst/>
          </a:prstGeom>
          <a:solidFill>
            <a:srgbClr val="D3E8F5"/>
          </a:solidFill>
          <a:ln>
            <a:noFill/>
          </a:ln>
        </p:spPr>
      </p:pic>
      <p:pic>
        <p:nvPicPr>
          <p:cNvPr id="150" name="Google Shape;150;p5" descr="A young girl blowing bubbles"/>
          <p:cNvPicPr preferRelativeResize="0">
            <a:picLocks noGrp="1"/>
          </p:cNvPicPr>
          <p:nvPr>
            <p:ph type="pic" idx="4"/>
          </p:nvPr>
        </p:nvPicPr>
        <p:blipFill rotWithShape="1">
          <a:blip r:embed="rId4">
            <a:alphaModFix/>
          </a:blip>
          <a:srcRect/>
          <a:stretch/>
        </p:blipFill>
        <p:spPr>
          <a:xfrm>
            <a:off x="6506025" y="3203381"/>
            <a:ext cx="2626638" cy="1649530"/>
          </a:xfrm>
          <a:prstGeom prst="rect">
            <a:avLst/>
          </a:prstGeom>
          <a:solidFill>
            <a:srgbClr val="D3E8F5"/>
          </a:solidFill>
          <a:ln>
            <a:noFill/>
          </a:ln>
        </p:spPr>
      </p:pic>
      <p:sp>
        <p:nvSpPr>
          <p:cNvPr id="151" name="Google Shape;151;p5"/>
          <p:cNvSpPr txBox="1">
            <a:spLocks noGrp="1"/>
          </p:cNvSpPr>
          <p:nvPr>
            <p:ph type="body" idx="1"/>
          </p:nvPr>
        </p:nvSpPr>
        <p:spPr>
          <a:xfrm>
            <a:off x="407368" y="5157192"/>
            <a:ext cx="11593287" cy="1440160"/>
          </a:xfrm>
          <a:prstGeom prst="rect">
            <a:avLst/>
          </a:prstGeom>
          <a:solidFill>
            <a:srgbClr val="B8E2B9"/>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mk-MK" sz="1800">
                <a:solidFill>
                  <a:schemeClr val="dk1"/>
                </a:solidFill>
                <a:latin typeface="Arial"/>
                <a:ea typeface="Arial"/>
                <a:cs typeface="Arial"/>
                <a:sym typeface="Arial"/>
              </a:rPr>
              <a:t> </a:t>
            </a:r>
            <a:r>
              <a:rPr lang="mk-MK" sz="1800"/>
              <a:t>Индексот за инклузија е плод на соработка меѓу Центарот за проучување на инклузивното образование – Бристол, Центарот за едукативни потреби – Манчестер и Центарот за едукативно истражување – Кентербери. Првата верзија излегла во 2000 година и е користена само во Велика Британија.</a:t>
            </a:r>
            <a:r>
              <a:rPr lang="mk-MK" sz="1800">
                <a:solidFill>
                  <a:schemeClr val="dk1"/>
                </a:solidFill>
                <a:latin typeface="Arial"/>
                <a:ea typeface="Arial"/>
                <a:cs typeface="Arial"/>
                <a:sym typeface="Arial"/>
              </a:rPr>
              <a:t>Во 2002 година е издадена унапредената верзија во која биле имплементирани сугестиите дадени од британските училишта во кои бил употребуван Индексот, а денес се користи во многу држави во светот.</a:t>
            </a:r>
            <a:endParaRPr sz="1800"/>
          </a:p>
        </p:txBody>
      </p:sp>
      <p:sp>
        <p:nvSpPr>
          <p:cNvPr id="152" name="Google Shape;152;p5"/>
          <p:cNvSpPr txBox="1"/>
          <p:nvPr/>
        </p:nvSpPr>
        <p:spPr>
          <a:xfrm>
            <a:off x="1010234" y="1997348"/>
            <a:ext cx="4837532" cy="1477328"/>
          </a:xfrm>
          <a:prstGeom prst="rect">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dk1"/>
                </a:solidFill>
                <a:latin typeface="Arial"/>
                <a:ea typeface="Arial"/>
                <a:cs typeface="Arial"/>
                <a:sym typeface="Arial"/>
              </a:rPr>
              <a:t>За самовреднување, вреднување и развивање на инклузивноста во училиштата, односно училиштето да стане инклузивно се користи индексот на инклузија.</a:t>
            </a:r>
            <a:endParaRPr sz="1800">
              <a:solidFill>
                <a:schemeClr val="dk1"/>
              </a:solidFill>
              <a:latin typeface="Arial"/>
              <a:ea typeface="Arial"/>
              <a:cs typeface="Arial"/>
              <a:sym typeface="Arial"/>
            </a:endParaRPr>
          </a:p>
        </p:txBody>
      </p:sp>
      <p:sp>
        <p:nvSpPr>
          <p:cNvPr id="153" name="Google Shape;153;p5"/>
          <p:cNvSpPr txBox="1">
            <a:spLocks noGrp="1"/>
          </p:cNvSpPr>
          <p:nvPr>
            <p:ph type="title"/>
          </p:nvPr>
        </p:nvSpPr>
        <p:spPr>
          <a:xfrm>
            <a:off x="695400" y="188640"/>
            <a:ext cx="5688632" cy="570610"/>
          </a:xfrm>
          <a:prstGeom prst="rect">
            <a:avLst/>
          </a:prstGeom>
          <a:solidFill>
            <a:schemeClr val="accent1"/>
          </a:solidFill>
          <a:ln w="19050" cap="flat" cmpd="sng">
            <a:solidFill>
              <a:schemeClr val="lt1"/>
            </a:solidFill>
            <a:prstDash val="solid"/>
            <a:miter lim="800000"/>
            <a:headEnd type="none" w="sm" len="sm"/>
            <a:tailEnd type="none" w="sm" len="sm"/>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Times New Roman"/>
              <a:buNone/>
            </a:pPr>
            <a:r>
              <a:rPr lang="mk-MK">
                <a:solidFill>
                  <a:schemeClr val="lt1"/>
                </a:solidFill>
                <a:latin typeface="Arial"/>
                <a:ea typeface="Arial"/>
                <a:cs typeface="Arial"/>
                <a:sym typeface="Arial"/>
              </a:rPr>
              <a:t>ИНДЕКС НА ИНКЛУЗИЈА</a:t>
            </a:r>
            <a:endParaRPr>
              <a:solidFill>
                <a:schemeClr val="lt1"/>
              </a:solidFil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6" descr="A girl and boy in raincoats"/>
          <p:cNvPicPr preferRelativeResize="0">
            <a:picLocks noGrp="1"/>
          </p:cNvPicPr>
          <p:nvPr>
            <p:ph type="pic" idx="3"/>
          </p:nvPr>
        </p:nvPicPr>
        <p:blipFill rotWithShape="1">
          <a:blip r:embed="rId3">
            <a:alphaModFix/>
          </a:blip>
          <a:srcRect t="209" b="208"/>
          <a:stretch/>
        </p:blipFill>
        <p:spPr>
          <a:xfrm>
            <a:off x="1013022" y="538232"/>
            <a:ext cx="2752545" cy="1587658"/>
          </a:xfrm>
          <a:prstGeom prst="rect">
            <a:avLst/>
          </a:prstGeom>
          <a:solidFill>
            <a:srgbClr val="D3E8F5"/>
          </a:solidFill>
          <a:ln>
            <a:noFill/>
          </a:ln>
        </p:spPr>
      </p:pic>
      <p:pic>
        <p:nvPicPr>
          <p:cNvPr id="160" name="Google Shape;160;p6" descr="Sliced watermelon"/>
          <p:cNvPicPr preferRelativeResize="0">
            <a:picLocks noGrp="1"/>
          </p:cNvPicPr>
          <p:nvPr>
            <p:ph type="pic" idx="4"/>
          </p:nvPr>
        </p:nvPicPr>
        <p:blipFill rotWithShape="1">
          <a:blip r:embed="rId4">
            <a:alphaModFix/>
          </a:blip>
          <a:srcRect l="142" r="142"/>
          <a:stretch/>
        </p:blipFill>
        <p:spPr>
          <a:xfrm>
            <a:off x="1013022" y="2631870"/>
            <a:ext cx="2752545" cy="1587658"/>
          </a:xfrm>
          <a:prstGeom prst="rect">
            <a:avLst/>
          </a:prstGeom>
          <a:solidFill>
            <a:srgbClr val="D3E8F5"/>
          </a:solidFill>
          <a:ln>
            <a:noFill/>
          </a:ln>
        </p:spPr>
      </p:pic>
      <p:pic>
        <p:nvPicPr>
          <p:cNvPr id="161" name="Google Shape;161;p6" descr="A young girl in blue raincoat"/>
          <p:cNvPicPr preferRelativeResize="0">
            <a:picLocks noGrp="1"/>
          </p:cNvPicPr>
          <p:nvPr>
            <p:ph type="pic" idx="5"/>
          </p:nvPr>
        </p:nvPicPr>
        <p:blipFill rotWithShape="1">
          <a:blip r:embed="rId5">
            <a:alphaModFix/>
          </a:blip>
          <a:srcRect l="36" r="37"/>
          <a:stretch/>
        </p:blipFill>
        <p:spPr>
          <a:xfrm>
            <a:off x="1013022" y="4725508"/>
            <a:ext cx="2752545" cy="1587658"/>
          </a:xfrm>
          <a:prstGeom prst="rect">
            <a:avLst/>
          </a:prstGeom>
          <a:solidFill>
            <a:srgbClr val="D3E8F5"/>
          </a:solidFill>
          <a:ln>
            <a:noFill/>
          </a:ln>
        </p:spPr>
      </p:pic>
      <p:sp>
        <p:nvSpPr>
          <p:cNvPr id="162" name="Google Shape;162;p6"/>
          <p:cNvSpPr txBox="1"/>
          <p:nvPr/>
        </p:nvSpPr>
        <p:spPr>
          <a:xfrm>
            <a:off x="3935760" y="332656"/>
            <a:ext cx="6064053" cy="3139321"/>
          </a:xfrm>
          <a:prstGeom prst="rect">
            <a:avLst/>
          </a:prstGeom>
          <a:solidFill>
            <a:srgbClr val="C00000"/>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mk-MK" sz="1800">
                <a:solidFill>
                  <a:schemeClr val="lt1"/>
                </a:solidFill>
                <a:latin typeface="Arial"/>
                <a:ea typeface="Arial"/>
                <a:cs typeface="Arial"/>
                <a:sym typeface="Arial"/>
              </a:rPr>
              <a:t>Индексот на инклузија е средство за поддршка за развојот на едно училиште имајќи ги предвид инклузивните вредности. Тоа е документ кој покажува кои се следните чекори за создавање средина каде соработката е клучна за унапредување на училиштето. Ова е практичен документ кој го поддржува пристапот на учење каде сите ученици се вклучени во процесот на учење, а стекнатото знаење го поврзуваат со искуството. </a:t>
            </a:r>
            <a:endParaRPr sz="1800">
              <a:solidFill>
                <a:schemeClr val="lt1"/>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3" name="Google Shape;163;p6"/>
          <p:cNvSpPr txBox="1"/>
          <p:nvPr/>
        </p:nvSpPr>
        <p:spPr>
          <a:xfrm>
            <a:off x="4223792" y="3573016"/>
            <a:ext cx="5616624" cy="2862322"/>
          </a:xfrm>
          <a:prstGeom prst="rect">
            <a:avLst/>
          </a:prstGeom>
          <a:solidFill>
            <a:srgbClr val="00B0F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a:p>
            <a:pPr marL="0" marR="0" lvl="0" indent="0" algn="ctr" rtl="0">
              <a:spcBef>
                <a:spcPts val="0"/>
              </a:spcBef>
              <a:spcAft>
                <a:spcPts val="0"/>
              </a:spcAft>
              <a:buNone/>
            </a:pPr>
            <a:r>
              <a:rPr lang="mk-MK" sz="1800">
                <a:solidFill>
                  <a:schemeClr val="dk1"/>
                </a:solidFill>
                <a:latin typeface="Arial"/>
                <a:ea typeface="Arial"/>
                <a:cs typeface="Arial"/>
                <a:sym typeface="Arial"/>
              </a:rPr>
              <a:t>За користење на Индексот за инклузија нема единствен и прав начин. Секое училиште само го одредува начинот на кој ќе го користи Индексот. Тој овозможува инклузивноста на училиштето да се проучува и развива во три меѓусебно поврзани димензии: создавање инклузивна култура, креирање инклузивна политика, развивање инклузивна пракса.</a:t>
            </a:r>
            <a:endParaRPr/>
          </a:p>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7"/>
          <p:cNvSpPr txBox="1"/>
          <p:nvPr/>
        </p:nvSpPr>
        <p:spPr>
          <a:xfrm>
            <a:off x="5610600" y="548680"/>
            <a:ext cx="23762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9" name="Google Shape;169;p7"/>
          <p:cNvSpPr txBox="1"/>
          <p:nvPr/>
        </p:nvSpPr>
        <p:spPr>
          <a:xfrm>
            <a:off x="911424" y="548680"/>
            <a:ext cx="3008640" cy="1200329"/>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lt1"/>
                </a:solidFill>
                <a:latin typeface="Arial"/>
                <a:ea typeface="Arial"/>
                <a:cs typeface="Arial"/>
                <a:sym typeface="Arial"/>
              </a:rPr>
              <a:t>Индексот на инклузија (ИИ)  е средство  за поддршка на училиштата да станат инклузивни</a:t>
            </a:r>
            <a:endParaRPr sz="1800">
              <a:solidFill>
                <a:schemeClr val="lt1"/>
              </a:solidFill>
              <a:latin typeface="Arial"/>
              <a:ea typeface="Arial"/>
              <a:cs typeface="Arial"/>
              <a:sym typeface="Arial"/>
            </a:endParaRPr>
          </a:p>
        </p:txBody>
      </p:sp>
      <p:sp>
        <p:nvSpPr>
          <p:cNvPr id="170" name="Google Shape;170;p7"/>
          <p:cNvSpPr txBox="1"/>
          <p:nvPr/>
        </p:nvSpPr>
        <p:spPr>
          <a:xfrm>
            <a:off x="1011588" y="1988840"/>
            <a:ext cx="2808312" cy="203132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lt1"/>
                </a:solidFill>
                <a:latin typeface="Arial"/>
                <a:ea typeface="Arial"/>
                <a:cs typeface="Arial"/>
                <a:sym typeface="Arial"/>
              </a:rPr>
              <a:t>ИИ помага да се утврдат следните чекори на училиштето за да стане инклузивно (независно од тоа дали во моментот е „инклузивно“ или не е.</a:t>
            </a:r>
            <a:endParaRPr sz="1800">
              <a:solidFill>
                <a:schemeClr val="lt1"/>
              </a:solidFill>
              <a:latin typeface="Arial"/>
              <a:ea typeface="Arial"/>
              <a:cs typeface="Arial"/>
              <a:sym typeface="Arial"/>
            </a:endParaRPr>
          </a:p>
        </p:txBody>
      </p:sp>
      <p:sp>
        <p:nvSpPr>
          <p:cNvPr id="171" name="Google Shape;171;p7"/>
          <p:cNvSpPr txBox="1"/>
          <p:nvPr/>
        </p:nvSpPr>
        <p:spPr>
          <a:xfrm>
            <a:off x="1011588" y="4222260"/>
            <a:ext cx="2736304" cy="203132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lt1"/>
                </a:solidFill>
                <a:latin typeface="Arial"/>
                <a:ea typeface="Arial"/>
                <a:cs typeface="Arial"/>
                <a:sym typeface="Arial"/>
              </a:rPr>
              <a:t>Инклузијата најчесто се поврзува со образование на децата со ПОП, а ИИ се однесува на образование на сите деца и младинци.</a:t>
            </a:r>
            <a:endParaRPr sz="1800">
              <a:solidFill>
                <a:schemeClr val="lt1"/>
              </a:solidFill>
              <a:latin typeface="Arial"/>
              <a:ea typeface="Arial"/>
              <a:cs typeface="Arial"/>
              <a:sym typeface="Arial"/>
            </a:endParaRPr>
          </a:p>
        </p:txBody>
      </p:sp>
      <p:sp>
        <p:nvSpPr>
          <p:cNvPr id="172" name="Google Shape;172;p7"/>
          <p:cNvSpPr/>
          <p:nvPr/>
        </p:nvSpPr>
        <p:spPr>
          <a:xfrm>
            <a:off x="335360" y="548680"/>
            <a:ext cx="360040" cy="5472608"/>
          </a:xfrm>
          <a:prstGeom prst="downArrow">
            <a:avLst>
              <a:gd name="adj1" fmla="val 50000"/>
              <a:gd name="adj2" fmla="val 50000"/>
            </a:avLst>
          </a:prstGeom>
          <a:solidFill>
            <a:schemeClr val="accent1"/>
          </a:solidFill>
          <a:ln w="12700" cap="flat" cmpd="sng">
            <a:solidFill>
              <a:srgbClr val="79231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3" name="Google Shape;173;p7"/>
          <p:cNvSpPr txBox="1"/>
          <p:nvPr/>
        </p:nvSpPr>
        <p:spPr>
          <a:xfrm>
            <a:off x="4493194" y="3795697"/>
            <a:ext cx="4680520" cy="2308324"/>
          </a:xfrm>
          <a:prstGeom prst="rect">
            <a:avLst/>
          </a:prstGeom>
          <a:solidFill>
            <a:srgbClr val="0070C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k-MK" sz="1800">
                <a:solidFill>
                  <a:schemeClr val="lt1"/>
                </a:solidFill>
                <a:latin typeface="Arial"/>
                <a:ea typeface="Arial"/>
                <a:cs typeface="Arial"/>
                <a:sym typeface="Arial"/>
              </a:rPr>
              <a:t>ИИ опфаќа три клучни области (димензии) коишто се однесуваат на:</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r>
              <a:rPr lang="mk-MK" sz="1800">
                <a:solidFill>
                  <a:schemeClr val="lt1"/>
                </a:solidFill>
                <a:latin typeface="Arial"/>
                <a:ea typeface="Arial"/>
                <a:cs typeface="Arial"/>
                <a:sym typeface="Arial"/>
              </a:rPr>
              <a:t>– создавање на инклузивна култура</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r>
              <a:rPr lang="mk-MK" sz="1800">
                <a:solidFill>
                  <a:schemeClr val="lt1"/>
                </a:solidFill>
                <a:latin typeface="Arial"/>
                <a:ea typeface="Arial"/>
                <a:cs typeface="Arial"/>
                <a:sym typeface="Arial"/>
              </a:rPr>
              <a:t>– креирање на инклузивна политика</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r>
              <a:rPr lang="mk-MK" sz="1800">
                <a:solidFill>
                  <a:schemeClr val="lt1"/>
                </a:solidFill>
                <a:latin typeface="Arial"/>
                <a:ea typeface="Arial"/>
                <a:cs typeface="Arial"/>
                <a:sym typeface="Arial"/>
              </a:rPr>
              <a:t>– развивање на инклузивна практика.</a:t>
            </a:r>
            <a:endParaRPr sz="1800">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8"/>
          <p:cNvSpPr txBox="1"/>
          <p:nvPr/>
        </p:nvSpPr>
        <p:spPr>
          <a:xfrm>
            <a:off x="1658008" y="631736"/>
            <a:ext cx="2467200" cy="369300"/>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800">
                <a:solidFill>
                  <a:schemeClr val="dk1"/>
                </a:solidFill>
                <a:latin typeface="Arial"/>
                <a:ea typeface="Arial"/>
                <a:cs typeface="Arial"/>
                <a:sym typeface="Arial"/>
              </a:rPr>
              <a:t>Индекс на инклузија</a:t>
            </a:r>
            <a:endParaRPr sz="1800">
              <a:solidFill>
                <a:schemeClr val="dk1"/>
              </a:solidFill>
              <a:latin typeface="Arial"/>
              <a:ea typeface="Arial"/>
              <a:cs typeface="Arial"/>
              <a:sym typeface="Arial"/>
            </a:endParaRPr>
          </a:p>
        </p:txBody>
      </p:sp>
      <p:sp>
        <p:nvSpPr>
          <p:cNvPr id="179" name="Google Shape;179;p8"/>
          <p:cNvSpPr/>
          <p:nvPr/>
        </p:nvSpPr>
        <p:spPr>
          <a:xfrm>
            <a:off x="2711624" y="1176604"/>
            <a:ext cx="360040" cy="360040"/>
          </a:xfrm>
          <a:prstGeom prst="downArrow">
            <a:avLst>
              <a:gd name="adj1" fmla="val 50000"/>
              <a:gd name="adj2" fmla="val 50000"/>
            </a:avLst>
          </a:prstGeom>
          <a:solidFill>
            <a:schemeClr val="accent1"/>
          </a:solidFill>
          <a:ln w="12700" cap="flat" cmpd="sng">
            <a:solidFill>
              <a:srgbClr val="79231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0" name="Google Shape;180;p8"/>
          <p:cNvSpPr txBox="1"/>
          <p:nvPr/>
        </p:nvSpPr>
        <p:spPr>
          <a:xfrm>
            <a:off x="1847528" y="1628800"/>
            <a:ext cx="2088232" cy="369332"/>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dk1"/>
                </a:solidFill>
                <a:latin typeface="Arial"/>
                <a:ea typeface="Arial"/>
                <a:cs typeface="Arial"/>
                <a:sym typeface="Arial"/>
              </a:rPr>
              <a:t>Димензии</a:t>
            </a:r>
            <a:endParaRPr sz="1800">
              <a:solidFill>
                <a:schemeClr val="dk1"/>
              </a:solidFill>
              <a:latin typeface="Arial"/>
              <a:ea typeface="Arial"/>
              <a:cs typeface="Arial"/>
              <a:sym typeface="Arial"/>
            </a:endParaRPr>
          </a:p>
        </p:txBody>
      </p:sp>
      <p:sp>
        <p:nvSpPr>
          <p:cNvPr id="181" name="Google Shape;181;p8"/>
          <p:cNvSpPr/>
          <p:nvPr/>
        </p:nvSpPr>
        <p:spPr>
          <a:xfrm>
            <a:off x="2711624" y="2087560"/>
            <a:ext cx="360040" cy="360040"/>
          </a:xfrm>
          <a:prstGeom prst="downArrow">
            <a:avLst>
              <a:gd name="adj1" fmla="val 50000"/>
              <a:gd name="adj2" fmla="val 50000"/>
            </a:avLst>
          </a:prstGeom>
          <a:solidFill>
            <a:schemeClr val="accent1"/>
          </a:solidFill>
          <a:ln w="12700" cap="flat" cmpd="sng">
            <a:solidFill>
              <a:srgbClr val="79231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2" name="Google Shape;182;p8"/>
          <p:cNvSpPr txBox="1"/>
          <p:nvPr/>
        </p:nvSpPr>
        <p:spPr>
          <a:xfrm>
            <a:off x="2063552" y="2539756"/>
            <a:ext cx="1656184" cy="369332"/>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dk1"/>
                </a:solidFill>
                <a:latin typeface="Arial"/>
                <a:ea typeface="Arial"/>
                <a:cs typeface="Arial"/>
                <a:sym typeface="Arial"/>
              </a:rPr>
              <a:t>Области</a:t>
            </a:r>
            <a:endParaRPr sz="1800">
              <a:solidFill>
                <a:schemeClr val="dk1"/>
              </a:solidFill>
              <a:latin typeface="Arial"/>
              <a:ea typeface="Arial"/>
              <a:cs typeface="Arial"/>
              <a:sym typeface="Arial"/>
            </a:endParaRPr>
          </a:p>
        </p:txBody>
      </p:sp>
      <p:sp>
        <p:nvSpPr>
          <p:cNvPr id="183" name="Google Shape;183;p8"/>
          <p:cNvSpPr/>
          <p:nvPr/>
        </p:nvSpPr>
        <p:spPr>
          <a:xfrm>
            <a:off x="2711624" y="2989224"/>
            <a:ext cx="360040" cy="360040"/>
          </a:xfrm>
          <a:prstGeom prst="downArrow">
            <a:avLst>
              <a:gd name="adj1" fmla="val 50000"/>
              <a:gd name="adj2" fmla="val 50000"/>
            </a:avLst>
          </a:prstGeom>
          <a:solidFill>
            <a:schemeClr val="accent1"/>
          </a:solidFill>
          <a:ln w="12700" cap="flat" cmpd="sng">
            <a:solidFill>
              <a:srgbClr val="79231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4" name="Google Shape;184;p8"/>
          <p:cNvSpPr txBox="1"/>
          <p:nvPr/>
        </p:nvSpPr>
        <p:spPr>
          <a:xfrm>
            <a:off x="2140310" y="3426388"/>
            <a:ext cx="1502668" cy="369332"/>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dk1"/>
                </a:solidFill>
                <a:latin typeface="Arial"/>
                <a:ea typeface="Arial"/>
                <a:cs typeface="Arial"/>
                <a:sym typeface="Arial"/>
              </a:rPr>
              <a:t>Индикатори</a:t>
            </a:r>
            <a:endParaRPr sz="1800">
              <a:solidFill>
                <a:schemeClr val="dk1"/>
              </a:solidFill>
              <a:latin typeface="Arial"/>
              <a:ea typeface="Arial"/>
              <a:cs typeface="Arial"/>
              <a:sym typeface="Arial"/>
            </a:endParaRPr>
          </a:p>
        </p:txBody>
      </p:sp>
      <p:sp>
        <p:nvSpPr>
          <p:cNvPr id="185" name="Google Shape;185;p8"/>
          <p:cNvSpPr/>
          <p:nvPr/>
        </p:nvSpPr>
        <p:spPr>
          <a:xfrm>
            <a:off x="2711624" y="3887412"/>
            <a:ext cx="360040" cy="360040"/>
          </a:xfrm>
          <a:prstGeom prst="downArrow">
            <a:avLst>
              <a:gd name="adj1" fmla="val 50000"/>
              <a:gd name="adj2" fmla="val 50000"/>
            </a:avLst>
          </a:prstGeom>
          <a:solidFill>
            <a:schemeClr val="accent1"/>
          </a:solidFill>
          <a:ln w="12700" cap="flat" cmpd="sng">
            <a:solidFill>
              <a:srgbClr val="79231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6" name="Google Shape;186;p8"/>
          <p:cNvSpPr txBox="1"/>
          <p:nvPr/>
        </p:nvSpPr>
        <p:spPr>
          <a:xfrm>
            <a:off x="2209943" y="4313020"/>
            <a:ext cx="1363402" cy="369332"/>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800">
                <a:solidFill>
                  <a:schemeClr val="dk1"/>
                </a:solidFill>
                <a:latin typeface="Arial"/>
                <a:ea typeface="Arial"/>
                <a:cs typeface="Arial"/>
                <a:sym typeface="Arial"/>
              </a:rPr>
              <a:t>Прашања</a:t>
            </a:r>
            <a:endParaRPr sz="1800">
              <a:solidFill>
                <a:schemeClr val="dk1"/>
              </a:solidFill>
              <a:latin typeface="Arial"/>
              <a:ea typeface="Arial"/>
              <a:cs typeface="Arial"/>
              <a:sym typeface="Arial"/>
            </a:endParaRPr>
          </a:p>
        </p:txBody>
      </p:sp>
      <p:sp>
        <p:nvSpPr>
          <p:cNvPr id="187" name="Google Shape;187;p8"/>
          <p:cNvSpPr txBox="1"/>
          <p:nvPr/>
        </p:nvSpPr>
        <p:spPr>
          <a:xfrm>
            <a:off x="4943872" y="168393"/>
            <a:ext cx="6264696" cy="1200329"/>
          </a:xfrm>
          <a:prstGeom prst="rect">
            <a:avLst/>
          </a:prstGeom>
          <a:solidFill>
            <a:schemeClr val="accent1"/>
          </a:solidFill>
          <a:ln w="12700" cap="flat" cmpd="sng">
            <a:solidFill>
              <a:srgbClr val="792318"/>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lt1"/>
                </a:solidFill>
                <a:latin typeface="Arial"/>
                <a:ea typeface="Arial"/>
                <a:cs typeface="Arial"/>
                <a:sym typeface="Arial"/>
              </a:rPr>
              <a:t>Секоја димензија е поделена на две области за понатаму да се насочи вниманието на она што е неопходно да се направи за да се унапреди учењето и партиципирањето во училиштето</a:t>
            </a:r>
            <a:endParaRPr sz="1800">
              <a:solidFill>
                <a:schemeClr val="lt1"/>
              </a:solidFill>
              <a:latin typeface="Arial"/>
              <a:ea typeface="Arial"/>
              <a:cs typeface="Arial"/>
              <a:sym typeface="Arial"/>
            </a:endParaRPr>
          </a:p>
        </p:txBody>
      </p:sp>
      <p:sp>
        <p:nvSpPr>
          <p:cNvPr id="188" name="Google Shape;188;p8"/>
          <p:cNvSpPr txBox="1"/>
          <p:nvPr/>
        </p:nvSpPr>
        <p:spPr>
          <a:xfrm>
            <a:off x="4439816" y="1536644"/>
            <a:ext cx="6192688" cy="923330"/>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lt1"/>
                </a:solidFill>
                <a:latin typeface="Arial"/>
                <a:ea typeface="Arial"/>
                <a:cs typeface="Arial"/>
                <a:sym typeface="Arial"/>
              </a:rPr>
              <a:t>Димензиите и областите ја сочинуваат рамката за проценка  врз која ќе се направи развојниот план на училиштето.</a:t>
            </a:r>
            <a:endParaRPr sz="1800">
              <a:solidFill>
                <a:schemeClr val="lt1"/>
              </a:solidFill>
              <a:latin typeface="Arial"/>
              <a:ea typeface="Arial"/>
              <a:cs typeface="Arial"/>
              <a:sym typeface="Arial"/>
            </a:endParaRPr>
          </a:p>
        </p:txBody>
      </p:sp>
      <p:sp>
        <p:nvSpPr>
          <p:cNvPr id="189" name="Google Shape;189;p8"/>
          <p:cNvSpPr txBox="1"/>
          <p:nvPr/>
        </p:nvSpPr>
        <p:spPr>
          <a:xfrm>
            <a:off x="5015880" y="2539756"/>
            <a:ext cx="6408712" cy="1200329"/>
          </a:xfrm>
          <a:prstGeom prst="rect">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800">
                <a:solidFill>
                  <a:schemeClr val="lt1"/>
                </a:solidFill>
                <a:latin typeface="Arial"/>
                <a:ea typeface="Arial"/>
                <a:cs typeface="Arial"/>
                <a:sym typeface="Arial"/>
              </a:rPr>
              <a:t>Секоја област содржи помеѓу 5 и 11 индикатори на инклузија. Тоа се искази преку кои се изразува желбата (визијата) со која ќе се спореди моменталната состојба и ќе се утврдат приоритетите</a:t>
            </a:r>
            <a:endParaRPr sz="1800">
              <a:solidFill>
                <a:schemeClr val="lt1"/>
              </a:solidFill>
              <a:latin typeface="Arial"/>
              <a:ea typeface="Arial"/>
              <a:cs typeface="Arial"/>
              <a:sym typeface="Arial"/>
            </a:endParaRPr>
          </a:p>
        </p:txBody>
      </p:sp>
      <p:sp>
        <p:nvSpPr>
          <p:cNvPr id="190" name="Google Shape;190;p8"/>
          <p:cNvSpPr txBox="1"/>
          <p:nvPr/>
        </p:nvSpPr>
        <p:spPr>
          <a:xfrm>
            <a:off x="4466480" y="3851843"/>
            <a:ext cx="5688632" cy="1477328"/>
          </a:xfrm>
          <a:prstGeom prst="rect">
            <a:avLst/>
          </a:prstGeom>
          <a:gradFill>
            <a:gsLst>
              <a:gs pos="0">
                <a:srgbClr val="F7D29E"/>
              </a:gs>
              <a:gs pos="50000">
                <a:srgbClr val="F4CA8F"/>
              </a:gs>
              <a:gs pos="100000">
                <a:srgbClr val="F8C57A"/>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k-MK" sz="1800">
                <a:solidFill>
                  <a:schemeClr val="dk1"/>
                </a:solidFill>
                <a:latin typeface="Arial"/>
                <a:ea typeface="Arial"/>
                <a:cs typeface="Arial"/>
                <a:sym typeface="Arial"/>
              </a:rPr>
              <a:t>Значењето на индикаторите за инклузија е објаснето со многу прашања. Прашањата кои го следат индикаторот овозможуваат да се одреди неговото значење со цел училиштето детално да го проучи.  </a:t>
            </a:r>
            <a:endParaRPr sz="1800">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2711624" y="404664"/>
            <a:ext cx="7315200" cy="8774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Times New Roman"/>
              <a:buNone/>
            </a:pPr>
            <a:r>
              <a:rPr lang="mk-MK"/>
              <a:t>Инклузивна култура/клима</a:t>
            </a:r>
            <a:endParaRPr/>
          </a:p>
        </p:txBody>
      </p:sp>
      <p:sp>
        <p:nvSpPr>
          <p:cNvPr id="196" name="Google Shape;196;p9"/>
          <p:cNvSpPr txBox="1">
            <a:spLocks noGrp="1"/>
          </p:cNvSpPr>
          <p:nvPr>
            <p:ph type="body" idx="1"/>
          </p:nvPr>
        </p:nvSpPr>
        <p:spPr>
          <a:xfrm>
            <a:off x="2999656" y="1556792"/>
            <a:ext cx="6120680" cy="3672408"/>
          </a:xfrm>
          <a:prstGeom prst="rect">
            <a:avLst/>
          </a:prstGeom>
          <a:gradFill>
            <a:gsLst>
              <a:gs pos="0">
                <a:srgbClr val="FABEA2"/>
              </a:gs>
              <a:gs pos="50000">
                <a:srgbClr val="F7B393"/>
              </a:gs>
              <a:gs pos="100000">
                <a:srgbClr val="FBA77F"/>
              </a:gs>
            </a:gsLst>
            <a:lin ang="5400000" scaled="0"/>
          </a:gradFill>
          <a:ln w="9525" cap="flat" cmpd="sng">
            <a:solidFill>
              <a:schemeClr val="accent3"/>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mk-MK">
                <a:solidFill>
                  <a:schemeClr val="dk1"/>
                </a:solidFill>
                <a:latin typeface="Arial"/>
                <a:ea typeface="Arial"/>
                <a:cs typeface="Arial"/>
                <a:sym typeface="Arial"/>
              </a:rPr>
              <a:t>Познато е дека училишната култура (атмосфера, етос) зависи од специфичната ситуација на секое училиште. </a:t>
            </a:r>
            <a:endParaRPr/>
          </a:p>
          <a:p>
            <a:pPr marL="0" lvl="0" indent="0" algn="ctr" rtl="0">
              <a:lnSpc>
                <a:spcPct val="90000"/>
              </a:lnSpc>
              <a:spcBef>
                <a:spcPts val="1200"/>
              </a:spcBef>
              <a:spcAft>
                <a:spcPts val="0"/>
              </a:spcAft>
              <a:buClr>
                <a:schemeClr val="dk1"/>
              </a:buClr>
              <a:buSzPts val="2400"/>
              <a:buNone/>
            </a:pPr>
            <a:r>
              <a:rPr lang="mk-MK">
                <a:solidFill>
                  <a:schemeClr val="dk1"/>
                </a:solidFill>
                <a:latin typeface="Arial"/>
                <a:ea typeface="Arial"/>
                <a:cs typeface="Arial"/>
                <a:sym typeface="Arial"/>
              </a:rPr>
              <a:t>Училишната клима ce однесува на квалитетот и карактеристиките на училишниот живот, на атмосферата во училиштето, односите меѓу учениците и наставниците и претставува начин на живот во училиштето.</a:t>
            </a:r>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0"/>
          <p:cNvSpPr txBox="1">
            <a:spLocks noGrp="1"/>
          </p:cNvSpPr>
          <p:nvPr>
            <p:ph type="title"/>
          </p:nvPr>
        </p:nvSpPr>
        <p:spPr>
          <a:xfrm>
            <a:off x="839416" y="81608"/>
            <a:ext cx="3769240" cy="539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Times New Roman"/>
              <a:buNone/>
            </a:pPr>
            <a:r>
              <a:rPr lang="mk-MK"/>
              <a:t>Инклузивна култура</a:t>
            </a:r>
            <a:endParaRPr/>
          </a:p>
        </p:txBody>
      </p:sp>
      <p:sp>
        <p:nvSpPr>
          <p:cNvPr id="202" name="Google Shape;202;p10"/>
          <p:cNvSpPr txBox="1">
            <a:spLocks noGrp="1"/>
          </p:cNvSpPr>
          <p:nvPr>
            <p:ph type="body" idx="1"/>
          </p:nvPr>
        </p:nvSpPr>
        <p:spPr>
          <a:xfrm>
            <a:off x="407368" y="620688"/>
            <a:ext cx="5616624" cy="109614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mk-MK" sz="1600">
                <a:solidFill>
                  <a:schemeClr val="dk1"/>
                </a:solidFill>
                <a:latin typeface="Arial"/>
                <a:ea typeface="Arial"/>
                <a:cs typeface="Arial"/>
                <a:sym typeface="Arial"/>
              </a:rPr>
              <a:t>Димензија: Инклузивна култура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1. Градење на заедницата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2. Воспоставување на инклузивни вредности</a:t>
            </a:r>
            <a:endParaRPr sz="1600"/>
          </a:p>
        </p:txBody>
      </p:sp>
      <p:sp>
        <p:nvSpPr>
          <p:cNvPr id="203" name="Google Shape;203;p10"/>
          <p:cNvSpPr txBox="1"/>
          <p:nvPr/>
        </p:nvSpPr>
        <p:spPr>
          <a:xfrm>
            <a:off x="263352" y="1844824"/>
            <a:ext cx="6336704" cy="3293209"/>
          </a:xfrm>
          <a:prstGeom prst="rect">
            <a:avLst/>
          </a:prstGeom>
          <a:solidFill>
            <a:schemeClr val="accent3"/>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600" b="1" u="sng">
                <a:solidFill>
                  <a:schemeClr val="lt1"/>
                </a:solidFill>
                <a:latin typeface="Arial"/>
                <a:ea typeface="Arial"/>
                <a:cs typeface="Arial"/>
                <a:sym typeface="Arial"/>
              </a:rPr>
              <a:t>Област 1. Градење на заедницата</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Индикатори: </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Секој чувствува дека е добредојден во училиштето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Учениците си помагаат еден на друг</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Вработените во училиштето меѓу себе соработуваат</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Вработените и учениците помеѓу себе комуницираат со почит</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Постојат партнерски односи меѓу вработените во училиштето и родителите</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Вработените и менаџерскиот тим во училиштето добро соработуваат</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Локалната заедница е вклучена во работата на училиштето</a:t>
            </a:r>
            <a:endParaRPr/>
          </a:p>
          <a:p>
            <a:pPr marL="342900" marR="0" lvl="0" indent="-241300" algn="l" rtl="0">
              <a:spcBef>
                <a:spcPts val="0"/>
              </a:spcBef>
              <a:spcAft>
                <a:spcPts val="0"/>
              </a:spcAft>
              <a:buClr>
                <a:schemeClr val="dk1"/>
              </a:buClr>
              <a:buSzPts val="1600"/>
              <a:buFont typeface="Arial"/>
              <a:buNone/>
            </a:pPr>
            <a:endParaRPr sz="1600">
              <a:solidFill>
                <a:schemeClr val="lt1"/>
              </a:solidFill>
              <a:latin typeface="Arial"/>
              <a:ea typeface="Arial"/>
              <a:cs typeface="Arial"/>
              <a:sym typeface="Arial"/>
            </a:endParaRPr>
          </a:p>
        </p:txBody>
      </p:sp>
      <p:sp>
        <p:nvSpPr>
          <p:cNvPr id="204" name="Google Shape;204;p10"/>
          <p:cNvSpPr txBox="1"/>
          <p:nvPr/>
        </p:nvSpPr>
        <p:spPr>
          <a:xfrm>
            <a:off x="6744072" y="620688"/>
            <a:ext cx="5328592" cy="4031873"/>
          </a:xfrm>
          <a:prstGeom prst="rect">
            <a:avLst/>
          </a:prstGeom>
          <a:solidFill>
            <a:schemeClr val="accent6"/>
          </a:solidFill>
          <a:ln w="12700" cap="flat" cmpd="sng">
            <a:solidFill>
              <a:srgbClr val="79613E"/>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600" b="1" u="sng">
                <a:solidFill>
                  <a:schemeClr val="lt1"/>
                </a:solidFill>
                <a:latin typeface="Arial"/>
                <a:ea typeface="Arial"/>
                <a:cs typeface="Arial"/>
                <a:sym typeface="Arial"/>
              </a:rPr>
              <a:t>Област 2. Воспоставување на инклузивни вредности</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Индикатори:</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Од сите ученици се очекува многу</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Вработените во училиштето, родителите и учениците ја поддржуваат филозофијата на инклузија</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Сите ученици се почитувани подеднакво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Вработените и учениците меѓу себе се однесуваат како човечки суштества и како личности кои имаат одредена улога</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Вработените во училиштето се обидуваат да ги отстранат сите пречки за учење како и пречките за воннаставни активности</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Училиштето прави напори да ги намали сите видови на дискриминација</a:t>
            </a:r>
            <a:endParaRPr sz="1600">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1"/>
          <p:cNvSpPr txBox="1">
            <a:spLocks noGrp="1"/>
          </p:cNvSpPr>
          <p:nvPr>
            <p:ph type="title"/>
          </p:nvPr>
        </p:nvSpPr>
        <p:spPr>
          <a:xfrm>
            <a:off x="839416" y="81608"/>
            <a:ext cx="4464496" cy="539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Times New Roman"/>
              <a:buNone/>
            </a:pPr>
            <a:r>
              <a:rPr lang="mk-MK"/>
              <a:t>Индикатори со прашања</a:t>
            </a:r>
            <a:endParaRPr/>
          </a:p>
        </p:txBody>
      </p:sp>
      <p:sp>
        <p:nvSpPr>
          <p:cNvPr id="210" name="Google Shape;210;p11"/>
          <p:cNvSpPr txBox="1">
            <a:spLocks noGrp="1"/>
          </p:cNvSpPr>
          <p:nvPr>
            <p:ph type="body" idx="1"/>
          </p:nvPr>
        </p:nvSpPr>
        <p:spPr>
          <a:xfrm>
            <a:off x="2639616" y="665284"/>
            <a:ext cx="5616624" cy="109614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Clr>
                <a:schemeClr val="dk1"/>
              </a:buClr>
              <a:buSzPct val="100000"/>
              <a:buNone/>
            </a:pPr>
            <a:r>
              <a:rPr lang="mk-MK" sz="1600">
                <a:solidFill>
                  <a:schemeClr val="dk1"/>
                </a:solidFill>
                <a:latin typeface="Arial"/>
                <a:ea typeface="Arial"/>
                <a:cs typeface="Arial"/>
                <a:sym typeface="Arial"/>
              </a:rPr>
              <a:t>Димензија: инклузивна култура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1. Градење на заедницата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Индикатор 1. Секој се чувствува добредојден во училиштето</a:t>
            </a:r>
            <a:endParaRPr sz="1600"/>
          </a:p>
        </p:txBody>
      </p:sp>
      <p:sp>
        <p:nvSpPr>
          <p:cNvPr id="211" name="Google Shape;211;p11"/>
          <p:cNvSpPr txBox="1"/>
          <p:nvPr/>
        </p:nvSpPr>
        <p:spPr>
          <a:xfrm>
            <a:off x="767408" y="1844824"/>
            <a:ext cx="10657184" cy="4524315"/>
          </a:xfrm>
          <a:prstGeom prst="rect">
            <a:avLst/>
          </a:prstGeom>
          <a:solidFill>
            <a:schemeClr val="accent3"/>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600" b="1" u="sng">
                <a:solidFill>
                  <a:schemeClr val="lt1"/>
                </a:solidFill>
                <a:latin typeface="Arial"/>
                <a:ea typeface="Arial"/>
                <a:cs typeface="Arial"/>
                <a:sym typeface="Arial"/>
              </a:rPr>
              <a:t>Прашања</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првиот контакт кои луѓето го имаат со училиштето е пријателски и дава чувство дека се добредојдени?</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училиштето дава чувство на сите ученици дека се добредојдени, вклучително и на учениците со ПОП, Ромите, бегалците, мигрантите и сл.?</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училиштето покажува добредојде на сите родители и другите членови на заедницата?</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информациите од училиштето се достапни, независно од мајчиниот јазик и попреченоста, на пр., дали се преведени, напишани на Брајево писмо или со големи букви?</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кога е потребно има преведувачи на друг јазик, вклучувајќи го и знаковниот јазик?</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Дави ви холот од училиштето и во влезот можат да се забележат „знаци“ кои укажуваат на различни заедници кои се присутни во училиштето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на постерите, сликите и цртежите кои се истакнати на ѕидовите од училиштето претставуваат белег на различните етнички заедници застапени во училиштето?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имаат чувство дека нивната училница им припаѓа нив?</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во училиштето има обичај со кој се пречекуваат новите ученици, а се испраѓаат старите?</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родителите, вработените и останатите членови на заедницата имаат чувство дека училиштето им припаќа нив?</a:t>
            </a:r>
            <a:endParaRPr/>
          </a:p>
          <a:p>
            <a:pPr marL="342900" marR="0" lvl="0" indent="-241300" algn="l" rtl="0">
              <a:spcBef>
                <a:spcPts val="0"/>
              </a:spcBef>
              <a:spcAft>
                <a:spcPts val="0"/>
              </a:spcAft>
              <a:buClr>
                <a:schemeClr val="dk1"/>
              </a:buClr>
              <a:buSzPts val="1600"/>
              <a:buFont typeface="Arial"/>
              <a:buNone/>
            </a:pPr>
            <a:endParaRPr sz="1600">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2"/>
          <p:cNvSpPr txBox="1">
            <a:spLocks noGrp="1"/>
          </p:cNvSpPr>
          <p:nvPr>
            <p:ph type="title"/>
          </p:nvPr>
        </p:nvSpPr>
        <p:spPr>
          <a:xfrm>
            <a:off x="839416" y="81608"/>
            <a:ext cx="4464496" cy="539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Times New Roman"/>
              <a:buNone/>
            </a:pPr>
            <a:r>
              <a:rPr lang="mk-MK"/>
              <a:t>Индикатори со прашања</a:t>
            </a:r>
            <a:endParaRPr/>
          </a:p>
        </p:txBody>
      </p:sp>
      <p:sp>
        <p:nvSpPr>
          <p:cNvPr id="217" name="Google Shape;217;p12"/>
          <p:cNvSpPr txBox="1">
            <a:spLocks noGrp="1"/>
          </p:cNvSpPr>
          <p:nvPr>
            <p:ph type="body" idx="1"/>
          </p:nvPr>
        </p:nvSpPr>
        <p:spPr>
          <a:xfrm>
            <a:off x="2639616" y="665284"/>
            <a:ext cx="5616624" cy="109614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mk-MK" sz="1600">
                <a:solidFill>
                  <a:schemeClr val="dk1"/>
                </a:solidFill>
                <a:latin typeface="Arial"/>
                <a:ea typeface="Arial"/>
                <a:cs typeface="Arial"/>
                <a:sym typeface="Arial"/>
              </a:rPr>
              <a:t>Димензија: Создавање на инклузивна култура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1. Градење на заедницата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Индикатор 2. Учениците си помагаат еден со друг</a:t>
            </a:r>
            <a:endParaRPr sz="1600"/>
          </a:p>
        </p:txBody>
      </p:sp>
      <p:sp>
        <p:nvSpPr>
          <p:cNvPr id="218" name="Google Shape;218;p12"/>
          <p:cNvSpPr txBox="1"/>
          <p:nvPr/>
        </p:nvSpPr>
        <p:spPr>
          <a:xfrm>
            <a:off x="767408" y="1844824"/>
            <a:ext cx="10657184" cy="3785652"/>
          </a:xfrm>
          <a:prstGeom prst="rect">
            <a:avLst/>
          </a:prstGeom>
          <a:solidFill>
            <a:schemeClr val="accent3"/>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600" b="1" u="sng">
                <a:solidFill>
                  <a:schemeClr val="lt1"/>
                </a:solidFill>
                <a:latin typeface="Arial"/>
                <a:ea typeface="Arial"/>
                <a:cs typeface="Arial"/>
                <a:sym typeface="Arial"/>
              </a:rPr>
              <a:t>Прашања</a:t>
            </a:r>
            <a:endParaRPr sz="1600">
              <a:solidFill>
                <a:schemeClr val="lt1"/>
              </a:solidFill>
              <a:latin typeface="Arial"/>
              <a:ea typeface="Arial"/>
              <a:cs typeface="Arial"/>
              <a:sym typeface="Arial"/>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си помагаат еден на друг или, бараат помош кога тоа им е потребно?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на постерите кои се закачуваат на училишното пано, на ѕидовите од училниците или на друг простор наменет за тоа се истакнуваат заеднички  реализираните  активности и постигања?</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пријавуваат кај стручната служба, раководителот, професорите и другите вработени доколку на некој му е потребна помош?</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во училиштето се поттикнува пријателско однесување и поддршка на учениците? </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сакаат да имаат заеднички пријатели, или се натпреваруваат околу пријателството?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избегнуваат да ги нарекуваат другите ученици со погрдни зборови кои се расистички, сексистички, хомофобични и други форми на дискриминација?</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разбираат дека од различни ученици треба да се очекува различно однесување кон училишните норми и правила?</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чувствуваат дека нивните кавги и несогласици се решаваат правилно и ефикасно?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можат да станат во одбрана на другите ученици, доколку тие се во право?</a:t>
            </a:r>
            <a:endParaRPr/>
          </a:p>
          <a:p>
            <a:pPr marL="342900" marR="0" lvl="0" indent="-342900" algn="l" rtl="0">
              <a:spcBef>
                <a:spcPts val="0"/>
              </a:spcBef>
              <a:spcAft>
                <a:spcPts val="0"/>
              </a:spcAft>
              <a:buClr>
                <a:schemeClr val="lt1"/>
              </a:buClr>
              <a:buSzPts val="1600"/>
              <a:buFont typeface="Arial"/>
              <a:buAutoNum type="arabicPeriod"/>
            </a:pPr>
            <a:r>
              <a:rPr lang="mk-MK" sz="1600">
                <a:solidFill>
                  <a:schemeClr val="lt1"/>
                </a:solidFill>
                <a:latin typeface="Arial"/>
                <a:ea typeface="Arial"/>
                <a:cs typeface="Arial"/>
                <a:sym typeface="Arial"/>
              </a:rPr>
              <a:t>Дали учениците ги радува туѓиот успех?</a:t>
            </a:r>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3"/>
          <p:cNvSpPr txBox="1">
            <a:spLocks noGrp="1"/>
          </p:cNvSpPr>
          <p:nvPr>
            <p:ph type="title"/>
          </p:nvPr>
        </p:nvSpPr>
        <p:spPr>
          <a:xfrm>
            <a:off x="3215680" y="476672"/>
            <a:ext cx="7315200" cy="8774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Times New Roman"/>
              <a:buNone/>
            </a:pPr>
            <a:r>
              <a:rPr lang="mk-MK"/>
              <a:t>Инклузивна политика</a:t>
            </a:r>
            <a:endParaRPr/>
          </a:p>
        </p:txBody>
      </p:sp>
      <p:sp>
        <p:nvSpPr>
          <p:cNvPr id="224" name="Google Shape;224;p13"/>
          <p:cNvSpPr txBox="1">
            <a:spLocks noGrp="1"/>
          </p:cNvSpPr>
          <p:nvPr>
            <p:ph type="body" idx="1"/>
          </p:nvPr>
        </p:nvSpPr>
        <p:spPr>
          <a:xfrm>
            <a:off x="3071664" y="2060848"/>
            <a:ext cx="6120680" cy="3672408"/>
          </a:xfrm>
          <a:prstGeom prst="rect">
            <a:avLst/>
          </a:prstGeom>
          <a:gradFill>
            <a:gsLst>
              <a:gs pos="0">
                <a:srgbClr val="FABEA2"/>
              </a:gs>
              <a:gs pos="50000">
                <a:srgbClr val="F7B393"/>
              </a:gs>
              <a:gs pos="100000">
                <a:srgbClr val="FBA77F"/>
              </a:gs>
            </a:gsLst>
            <a:lin ang="5400000" scaled="0"/>
          </a:gradFill>
          <a:ln w="9525" cap="flat" cmpd="sng">
            <a:solidFill>
              <a:schemeClr val="accent3"/>
            </a:solidFill>
            <a:prstDash val="solid"/>
            <a:miter lim="800000"/>
            <a:headEnd type="none" w="sm" len="sm"/>
            <a:tailEnd type="none" w="sm" len="sm"/>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2400"/>
              <a:buNone/>
            </a:pPr>
            <a:r>
              <a:rPr lang="mk-MK">
                <a:solidFill>
                  <a:schemeClr val="dk1"/>
                </a:solidFill>
                <a:latin typeface="Arial"/>
                <a:ea typeface="Arial"/>
                <a:cs typeface="Arial"/>
                <a:sym typeface="Arial"/>
              </a:rPr>
              <a:t>Училишната политика ги охрабрува учениците и вработените во училиштето да учествуваат во активностите како на училиштето така и во активностите при соработката со локалната заедница со цел да се намали притисокот за ексклузија (исклучување) на некој поединец. Како подршка се сметаат сите активности кои ја зголемуваат способноста на училиштето да одговори на притисокот поради различностите на учениците.</a:t>
            </a:r>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4"/>
          <p:cNvSpPr txBox="1">
            <a:spLocks noGrp="1"/>
          </p:cNvSpPr>
          <p:nvPr>
            <p:ph type="title"/>
          </p:nvPr>
        </p:nvSpPr>
        <p:spPr>
          <a:xfrm>
            <a:off x="839416" y="81608"/>
            <a:ext cx="3769240" cy="53908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Times New Roman"/>
              <a:buNone/>
            </a:pPr>
            <a:r>
              <a:rPr lang="mk-MK"/>
              <a:t>Инклузивна политика</a:t>
            </a:r>
            <a:endParaRPr/>
          </a:p>
        </p:txBody>
      </p:sp>
      <p:sp>
        <p:nvSpPr>
          <p:cNvPr id="230" name="Google Shape;230;p14"/>
          <p:cNvSpPr txBox="1">
            <a:spLocks noGrp="1"/>
          </p:cNvSpPr>
          <p:nvPr>
            <p:ph type="body" idx="1"/>
          </p:nvPr>
        </p:nvSpPr>
        <p:spPr>
          <a:xfrm>
            <a:off x="407368" y="620688"/>
            <a:ext cx="5832648" cy="109614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mk-MK" sz="1600">
                <a:solidFill>
                  <a:schemeClr val="dk1"/>
                </a:solidFill>
                <a:latin typeface="Arial"/>
                <a:ea typeface="Arial"/>
                <a:cs typeface="Arial"/>
                <a:sym typeface="Arial"/>
              </a:rPr>
              <a:t>Димензија: инклузивна политика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1. Да се создаде училиште за сите</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2. Да се организира поддршка за различностите</a:t>
            </a:r>
            <a:endParaRPr sz="1600"/>
          </a:p>
        </p:txBody>
      </p:sp>
      <p:sp>
        <p:nvSpPr>
          <p:cNvPr id="231" name="Google Shape;231;p14"/>
          <p:cNvSpPr txBox="1"/>
          <p:nvPr/>
        </p:nvSpPr>
        <p:spPr>
          <a:xfrm>
            <a:off x="263352" y="1844824"/>
            <a:ext cx="6336704" cy="3785652"/>
          </a:xfrm>
          <a:prstGeom prst="rect">
            <a:avLst/>
          </a:prstGeom>
          <a:solidFill>
            <a:schemeClr val="accent3"/>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600" b="1" u="sng">
                <a:solidFill>
                  <a:schemeClr val="lt1"/>
                </a:solidFill>
                <a:latin typeface="Arial"/>
                <a:ea typeface="Arial"/>
                <a:cs typeface="Arial"/>
                <a:sym typeface="Arial"/>
              </a:rPr>
              <a:t>Област 1. Создавање училиште за сите</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Индикатори: </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1. Вработувањата во училиштето и  кариерното напредување на вработените е правилно.</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2. На новите вработени во училиштето им се дава помош со цел да се вклопат во училишната средина.</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3. Училиштето настојува да ги прими сите ученици од локалната заедница.</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4. Училишниот простор е така уреден за да можат сите лесно да се движат (да имаат пристап насекаде).</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5. На сите нови ученици им се дава поддршка за да се вклопат во училишната средина.</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6. Училиштето ги формира паралелките така што на сите деца ги третира со почит.</a:t>
            </a:r>
            <a:endParaRPr/>
          </a:p>
          <a:p>
            <a:pPr marL="342900" marR="0" lvl="0" indent="-241300" algn="l" rtl="0">
              <a:spcBef>
                <a:spcPts val="0"/>
              </a:spcBef>
              <a:spcAft>
                <a:spcPts val="0"/>
              </a:spcAft>
              <a:buClr>
                <a:schemeClr val="dk1"/>
              </a:buClr>
              <a:buSzPts val="1600"/>
              <a:buFont typeface="Arial"/>
              <a:buNone/>
            </a:pPr>
            <a:endParaRPr sz="1600">
              <a:solidFill>
                <a:schemeClr val="lt1"/>
              </a:solidFill>
              <a:latin typeface="Arial"/>
              <a:ea typeface="Arial"/>
              <a:cs typeface="Arial"/>
              <a:sym typeface="Arial"/>
            </a:endParaRPr>
          </a:p>
        </p:txBody>
      </p:sp>
      <p:sp>
        <p:nvSpPr>
          <p:cNvPr id="232" name="Google Shape;232;p14"/>
          <p:cNvSpPr txBox="1"/>
          <p:nvPr/>
        </p:nvSpPr>
        <p:spPr>
          <a:xfrm>
            <a:off x="6744072" y="620688"/>
            <a:ext cx="5328592" cy="4524315"/>
          </a:xfrm>
          <a:prstGeom prst="rect">
            <a:avLst/>
          </a:prstGeom>
          <a:solidFill>
            <a:schemeClr val="accent6"/>
          </a:solidFill>
          <a:ln w="12700" cap="flat" cmpd="sng">
            <a:solidFill>
              <a:srgbClr val="79613E"/>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600" b="1" u="sng">
                <a:solidFill>
                  <a:schemeClr val="lt1"/>
                </a:solidFill>
                <a:latin typeface="Arial"/>
                <a:ea typeface="Arial"/>
                <a:cs typeface="Arial"/>
                <a:sym typeface="Arial"/>
              </a:rPr>
              <a:t>Област 2. Организирање поддршка на различностите</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Индикатори:</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1. Во училиштето сите форми за поддршка се координирани.</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2. Преземените активности за усовршување на вработените во училиштето помагаат истите да одговорат на предизвиците кои ги наметнуваат различностите меѓу учениците.</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3. Правилникот за работа со децата кои имаат посебни образовни потреби се користи да се намалат пречките за учење и учество на сите ученици.</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4. Се намалува притисокот од преземање на педагошки мерки кои водат до отстранување/исклучување на ученикот.</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5. Се намалуваат пречките на учениците за посетување на настава.</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6. Се намалува насилното однесување на учениците.</a:t>
            </a:r>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5"/>
          <p:cNvSpPr txBox="1">
            <a:spLocks noGrp="1"/>
          </p:cNvSpPr>
          <p:nvPr>
            <p:ph type="title"/>
          </p:nvPr>
        </p:nvSpPr>
        <p:spPr>
          <a:xfrm>
            <a:off x="3352800" y="483332"/>
            <a:ext cx="7315200" cy="8774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Times New Roman"/>
              <a:buNone/>
            </a:pPr>
            <a:r>
              <a:rPr lang="mk-MK"/>
              <a:t>Инклузивна практика </a:t>
            </a:r>
            <a:endParaRPr/>
          </a:p>
        </p:txBody>
      </p:sp>
      <p:sp>
        <p:nvSpPr>
          <p:cNvPr id="238" name="Google Shape;238;p15"/>
          <p:cNvSpPr txBox="1">
            <a:spLocks noGrp="1"/>
          </p:cNvSpPr>
          <p:nvPr>
            <p:ph type="body" idx="1"/>
          </p:nvPr>
        </p:nvSpPr>
        <p:spPr>
          <a:xfrm>
            <a:off x="2999656" y="1628800"/>
            <a:ext cx="6120680" cy="3672408"/>
          </a:xfrm>
          <a:prstGeom prst="rect">
            <a:avLst/>
          </a:prstGeom>
          <a:gradFill>
            <a:gsLst>
              <a:gs pos="0">
                <a:srgbClr val="FABEA2"/>
              </a:gs>
              <a:gs pos="50000">
                <a:srgbClr val="F7B393"/>
              </a:gs>
              <a:gs pos="100000">
                <a:srgbClr val="FBA77F"/>
              </a:gs>
            </a:gsLst>
            <a:lin ang="5400000" scaled="0"/>
          </a:gradFill>
          <a:ln w="9525" cap="flat" cmpd="sng">
            <a:solidFill>
              <a:schemeClr val="accent3"/>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a:p>
            <a:pPr marL="0" lvl="0" indent="0" algn="ctr" rtl="0">
              <a:lnSpc>
                <a:spcPct val="90000"/>
              </a:lnSpc>
              <a:spcBef>
                <a:spcPts val="1200"/>
              </a:spcBef>
              <a:spcAft>
                <a:spcPts val="0"/>
              </a:spcAft>
              <a:buClr>
                <a:schemeClr val="dk1"/>
              </a:buClr>
              <a:buSzPts val="2400"/>
              <a:buNone/>
            </a:pPr>
            <a:r>
              <a:rPr lang="mk-MK">
                <a:solidFill>
                  <a:schemeClr val="dk1"/>
                </a:solidFill>
                <a:latin typeface="Arial"/>
                <a:ea typeface="Arial"/>
                <a:cs typeface="Arial"/>
                <a:sym typeface="Arial"/>
              </a:rPr>
              <a:t>Инклузивната практика се однесува на начинот на кој се организира наставата и воннаставните активности за сите ученици, вклучително и оние со посебни образовни потреби, како и тоа на кој начин се идентифицираат сите потребни ресурси (материјални, финансиски и човечки ресурси).</a:t>
            </a:r>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6"/>
          <p:cNvSpPr txBox="1">
            <a:spLocks noGrp="1"/>
          </p:cNvSpPr>
          <p:nvPr>
            <p:ph type="title"/>
          </p:nvPr>
        </p:nvSpPr>
        <p:spPr>
          <a:xfrm>
            <a:off x="839416" y="81608"/>
            <a:ext cx="4464496" cy="539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Times New Roman"/>
              <a:buNone/>
            </a:pPr>
            <a:r>
              <a:rPr lang="mk-MK"/>
              <a:t>Инклузивна пракса</a:t>
            </a:r>
            <a:endParaRPr/>
          </a:p>
        </p:txBody>
      </p:sp>
      <p:sp>
        <p:nvSpPr>
          <p:cNvPr id="244" name="Google Shape;244;p16"/>
          <p:cNvSpPr txBox="1">
            <a:spLocks noGrp="1"/>
          </p:cNvSpPr>
          <p:nvPr>
            <p:ph type="body" idx="1"/>
          </p:nvPr>
        </p:nvSpPr>
        <p:spPr>
          <a:xfrm>
            <a:off x="3575720" y="683580"/>
            <a:ext cx="5616624" cy="109614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mk-MK" sz="1600">
                <a:solidFill>
                  <a:schemeClr val="dk1"/>
                </a:solidFill>
                <a:latin typeface="Arial"/>
                <a:ea typeface="Arial"/>
                <a:cs typeface="Arial"/>
                <a:sym typeface="Arial"/>
              </a:rPr>
              <a:t>Димензија: Инклузивна пракса</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1. Организирање на наставата и учењето</a:t>
            </a:r>
            <a:endParaRPr/>
          </a:p>
          <a:p>
            <a:pPr marL="228600" lvl="0" indent="-228600" algn="l" rtl="0">
              <a:lnSpc>
                <a:spcPct val="90000"/>
              </a:lnSpc>
              <a:spcBef>
                <a:spcPts val="1800"/>
              </a:spcBef>
              <a:spcAft>
                <a:spcPts val="0"/>
              </a:spcAft>
              <a:buClr>
                <a:schemeClr val="dk1"/>
              </a:buClr>
              <a:buSzPct val="100000"/>
              <a:buChar char="•"/>
            </a:pPr>
            <a:r>
              <a:rPr lang="mk-MK" sz="1600">
                <a:solidFill>
                  <a:schemeClr val="dk1"/>
                </a:solidFill>
                <a:latin typeface="Arial"/>
                <a:ea typeface="Arial"/>
                <a:cs typeface="Arial"/>
                <a:sym typeface="Arial"/>
              </a:rPr>
              <a:t>Област 2. Мобилизација на ресурсите</a:t>
            </a:r>
            <a:endParaRPr/>
          </a:p>
          <a:p>
            <a:pPr marL="0" lvl="0" indent="0" algn="l" rtl="0">
              <a:lnSpc>
                <a:spcPct val="90000"/>
              </a:lnSpc>
              <a:spcBef>
                <a:spcPts val="1800"/>
              </a:spcBef>
              <a:spcAft>
                <a:spcPts val="0"/>
              </a:spcAft>
              <a:buClr>
                <a:schemeClr val="dk1"/>
              </a:buClr>
              <a:buSzPct val="100000"/>
              <a:buNone/>
            </a:pPr>
            <a:endParaRPr sz="1600"/>
          </a:p>
        </p:txBody>
      </p:sp>
      <p:sp>
        <p:nvSpPr>
          <p:cNvPr id="245" name="Google Shape;245;p16"/>
          <p:cNvSpPr txBox="1"/>
          <p:nvPr/>
        </p:nvSpPr>
        <p:spPr>
          <a:xfrm>
            <a:off x="263352" y="1844824"/>
            <a:ext cx="6336704" cy="4278094"/>
          </a:xfrm>
          <a:prstGeom prst="rect">
            <a:avLst/>
          </a:prstGeom>
          <a:solidFill>
            <a:schemeClr val="accent3"/>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mk-MK" sz="1600" b="1" u="sng">
                <a:solidFill>
                  <a:schemeClr val="lt1"/>
                </a:solidFill>
                <a:latin typeface="Arial"/>
                <a:ea typeface="Arial"/>
                <a:cs typeface="Arial"/>
                <a:sym typeface="Arial"/>
              </a:rPr>
              <a:t>Област 1. Организација на наставата и учењето</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Индикатори: </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1. Наставата се планира така што сите ученици ќе можат да учат.</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2. Часовите кои се изведуваат ги поттикнуваат сите ученици да земат учество во нив.</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3. На часовите  се поттикнува разбирањето за различностите.</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4. Учениците активно се вклучуваат во своето учење.</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5. Учениците учат преку заедничка работа.</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6. Со оценувањето се постигнува сите ученици да покажат одредени знаења.</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7. Дисциплината на часот е резултат на заедничкото меѓусебно почитување.</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8. Образовните асистенти му помагаат на наставникот при учењето и подучувањето на сите ученици.</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9. Со домашните задачи се поттикнуваат сите ученици да учат.</a:t>
            </a:r>
            <a:endParaRPr/>
          </a:p>
          <a:p>
            <a:pPr marL="0" marR="0" lvl="0" indent="0" algn="l" rtl="0">
              <a:spcBef>
                <a:spcPts val="0"/>
              </a:spcBef>
              <a:spcAft>
                <a:spcPts val="0"/>
              </a:spcAft>
              <a:buNone/>
            </a:pPr>
            <a:r>
              <a:rPr lang="mk-MK" sz="1600">
                <a:solidFill>
                  <a:schemeClr val="lt1"/>
                </a:solidFill>
                <a:latin typeface="Arial"/>
                <a:ea typeface="Arial"/>
                <a:cs typeface="Arial"/>
                <a:sym typeface="Arial"/>
              </a:rPr>
              <a:t>10. Сите ученици учествуваат во воннаставните активности.</a:t>
            </a:r>
            <a:endParaRPr sz="1600">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7"/>
          <p:cNvSpPr txBox="1">
            <a:spLocks noGrp="1"/>
          </p:cNvSpPr>
          <p:nvPr>
            <p:ph type="title"/>
          </p:nvPr>
        </p:nvSpPr>
        <p:spPr>
          <a:xfrm>
            <a:off x="838200" y="365126"/>
            <a:ext cx="9829800" cy="108267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Times New Roman"/>
              <a:buNone/>
            </a:pPr>
            <a:r>
              <a:rPr lang="mk-MK"/>
              <a:t>ВЕЖБА</a:t>
            </a:r>
            <a:endParaRPr/>
          </a:p>
        </p:txBody>
      </p:sp>
      <p:sp>
        <p:nvSpPr>
          <p:cNvPr id="251" name="Google Shape;251;p17"/>
          <p:cNvSpPr txBox="1">
            <a:spLocks noGrp="1"/>
          </p:cNvSpPr>
          <p:nvPr>
            <p:ph type="body" idx="1"/>
          </p:nvPr>
        </p:nvSpPr>
        <p:spPr>
          <a:xfrm>
            <a:off x="838200" y="1446672"/>
            <a:ext cx="10442376" cy="450260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1600"/>
              <a:buChar char="•"/>
            </a:pPr>
            <a:r>
              <a:rPr lang="mk-MK" sz="1600"/>
              <a:t>Поделете се на групи  од по 5 наставника.</a:t>
            </a:r>
            <a:endParaRPr/>
          </a:p>
          <a:p>
            <a:pPr marL="228600" lvl="0" indent="-228600" algn="l" rtl="0">
              <a:lnSpc>
                <a:spcPct val="90000"/>
              </a:lnSpc>
              <a:spcBef>
                <a:spcPts val="1800"/>
              </a:spcBef>
              <a:spcAft>
                <a:spcPts val="0"/>
              </a:spcAft>
              <a:buClr>
                <a:schemeClr val="dk1"/>
              </a:buClr>
              <a:buSzPts val="1600"/>
              <a:buChar char="•"/>
            </a:pPr>
            <a:r>
              <a:rPr lang="mk-MK" sz="1600"/>
              <a:t>Врз основа на индексот на инклузија за димензија Инклузивна политика и инклузивна практика развијте по 5 прашања кои произлегуваат од индикаторите од областите 1 и 2.</a:t>
            </a:r>
            <a:endParaRPr/>
          </a:p>
          <a:p>
            <a:pPr marL="0" lvl="0" indent="0" algn="l" rtl="0">
              <a:lnSpc>
                <a:spcPct val="90000"/>
              </a:lnSpc>
              <a:spcBef>
                <a:spcPts val="1800"/>
              </a:spcBef>
              <a:spcAft>
                <a:spcPts val="0"/>
              </a:spcAft>
              <a:buClr>
                <a:schemeClr val="dk1"/>
              </a:buClr>
              <a:buSzPts val="1600"/>
              <a:buNone/>
            </a:pPr>
            <a:r>
              <a:rPr lang="mk-MK" sz="1600"/>
              <a:t>На пр., </a:t>
            </a:r>
            <a:endParaRPr/>
          </a:p>
          <a:p>
            <a:pPr marL="0" lvl="0" indent="0" algn="l" rtl="0">
              <a:lnSpc>
                <a:spcPct val="90000"/>
              </a:lnSpc>
              <a:spcBef>
                <a:spcPts val="1800"/>
              </a:spcBef>
              <a:spcAft>
                <a:spcPts val="0"/>
              </a:spcAft>
              <a:buClr>
                <a:schemeClr val="dk1"/>
              </a:buClr>
              <a:buSzPts val="1600"/>
              <a:buNone/>
            </a:pPr>
            <a:r>
              <a:rPr lang="mk-MK" sz="1600"/>
              <a:t>Димензија: Инклузивна политика</a:t>
            </a:r>
            <a:endParaRPr/>
          </a:p>
          <a:p>
            <a:pPr marL="0" lvl="0" indent="0" algn="l" rtl="0">
              <a:lnSpc>
                <a:spcPct val="90000"/>
              </a:lnSpc>
              <a:spcBef>
                <a:spcPts val="1800"/>
              </a:spcBef>
              <a:spcAft>
                <a:spcPts val="0"/>
              </a:spcAft>
              <a:buClr>
                <a:schemeClr val="dk1"/>
              </a:buClr>
              <a:buSzPts val="1600"/>
              <a:buNone/>
            </a:pPr>
            <a:r>
              <a:rPr lang="mk-MK" sz="1600"/>
              <a:t>Област 1: Создавање училиште за сите</a:t>
            </a:r>
            <a:endParaRPr/>
          </a:p>
          <a:p>
            <a:pPr marL="0" lvl="0" indent="0" algn="l" rtl="0">
              <a:lnSpc>
                <a:spcPct val="90000"/>
              </a:lnSpc>
              <a:spcBef>
                <a:spcPts val="1800"/>
              </a:spcBef>
              <a:spcAft>
                <a:spcPts val="0"/>
              </a:spcAft>
              <a:buClr>
                <a:schemeClr val="dk1"/>
              </a:buClr>
              <a:buSzPts val="1600"/>
              <a:buNone/>
            </a:pPr>
            <a:r>
              <a:rPr lang="mk-MK" sz="1600"/>
              <a:t>Индикатор: Вработувањата во училиштето и  кариерното напредување на вработените е правилно.</a:t>
            </a:r>
            <a:endParaRPr/>
          </a:p>
          <a:p>
            <a:pPr marL="0" lvl="0" indent="0" algn="l" rtl="0">
              <a:lnSpc>
                <a:spcPct val="90000"/>
              </a:lnSpc>
              <a:spcBef>
                <a:spcPts val="1800"/>
              </a:spcBef>
              <a:spcAft>
                <a:spcPts val="0"/>
              </a:spcAft>
              <a:buClr>
                <a:schemeClr val="dk1"/>
              </a:buClr>
              <a:buSzPts val="1600"/>
              <a:buNone/>
            </a:pPr>
            <a:r>
              <a:rPr lang="mk-MK" sz="1600"/>
              <a:t>(Какви треба да бидат формулирани прашањата имате на слајдот 12).</a:t>
            </a:r>
            <a:endParaRPr/>
          </a:p>
          <a:p>
            <a:pPr marL="0" lvl="0" indent="0" algn="l" rtl="0">
              <a:lnSpc>
                <a:spcPct val="90000"/>
              </a:lnSpc>
              <a:spcBef>
                <a:spcPts val="1800"/>
              </a:spcBef>
              <a:spcAft>
                <a:spcPts val="0"/>
              </a:spcAft>
              <a:buClr>
                <a:schemeClr val="dk1"/>
              </a:buClr>
              <a:buSzPts val="1600"/>
              <a:buNone/>
            </a:pPr>
            <a:endParaRPr sz="1600"/>
          </a:p>
          <a:p>
            <a:pPr marL="0" lvl="0" indent="0" algn="l" rtl="0">
              <a:lnSpc>
                <a:spcPct val="90000"/>
              </a:lnSpc>
              <a:spcBef>
                <a:spcPts val="1800"/>
              </a:spcBef>
              <a:spcAft>
                <a:spcPts val="0"/>
              </a:spcAft>
              <a:buClr>
                <a:schemeClr val="dk1"/>
              </a:buClr>
              <a:buSzPts val="1600"/>
              <a:buNone/>
            </a:pPr>
            <a:r>
              <a:rPr lang="mk-MK" sz="1600"/>
              <a:t>                        Време на активноста 40 минути.</a:t>
            </a:r>
            <a:endParaRPr/>
          </a:p>
          <a:p>
            <a:pPr marL="0" lvl="0" indent="0" algn="l" rtl="0">
              <a:lnSpc>
                <a:spcPct val="90000"/>
              </a:lnSpc>
              <a:spcBef>
                <a:spcPts val="1800"/>
              </a:spcBef>
              <a:spcAft>
                <a:spcPts val="0"/>
              </a:spcAft>
              <a:buClr>
                <a:schemeClr val="dk1"/>
              </a:buClr>
              <a:buSzPts val="1600"/>
              <a:buNone/>
            </a:pPr>
            <a:r>
              <a:rPr lang="mk-MK" sz="1600"/>
              <a:t>                        Презентација на прашањата.</a:t>
            </a:r>
            <a:endParaRPr/>
          </a:p>
          <a:p>
            <a:pPr marL="0" lvl="0" indent="0" algn="l" rtl="0">
              <a:lnSpc>
                <a:spcPct val="90000"/>
              </a:lnSpc>
              <a:spcBef>
                <a:spcPts val="1800"/>
              </a:spcBef>
              <a:spcAft>
                <a:spcPts val="0"/>
              </a:spcAft>
              <a:buClr>
                <a:schemeClr val="dk1"/>
              </a:buClr>
              <a:buSzPts val="1600"/>
              <a:buNone/>
            </a:pPr>
            <a:endParaRPr sz="1600"/>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8"/>
          <p:cNvSpPr txBox="1">
            <a:spLocks noGrp="1"/>
          </p:cNvSpPr>
          <p:nvPr>
            <p:ph type="title"/>
          </p:nvPr>
        </p:nvSpPr>
        <p:spPr>
          <a:xfrm>
            <a:off x="839416" y="188032"/>
            <a:ext cx="11089232" cy="1828800"/>
          </a:xfrm>
          <a:prstGeom prst="rect">
            <a:avLst/>
          </a:prstGeom>
          <a:gradFill>
            <a:gsLst>
              <a:gs pos="0">
                <a:srgbClr val="B1524C"/>
              </a:gs>
              <a:gs pos="50000">
                <a:srgbClr val="AC2A19"/>
              </a:gs>
              <a:gs pos="100000">
                <a:srgbClr val="9E2110"/>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600"/>
              <a:buFont typeface="Times New Roman"/>
              <a:buNone/>
            </a:pPr>
            <a:r>
              <a:rPr lang="mk-MK" sz="3600">
                <a:solidFill>
                  <a:schemeClr val="lt1"/>
                </a:solidFill>
                <a:latin typeface="Arial"/>
                <a:ea typeface="Arial"/>
                <a:cs typeface="Arial"/>
                <a:sym typeface="Arial"/>
              </a:rPr>
              <a:t>ИНКЛУЗИВНО УЧИЛИШТЕ Е ОНА КОЕ ПРАВИ СЕ ЗА ДА СЕ ПОЧИТУВААТ, ВРЕДНУВААТ И НЕГУВААТ РАЗЛИЧНОСТИТЕ</a:t>
            </a:r>
            <a:endParaRPr sz="3600"/>
          </a:p>
        </p:txBody>
      </p:sp>
      <p:sp>
        <p:nvSpPr>
          <p:cNvPr id="257" name="Google Shape;257;p18"/>
          <p:cNvSpPr/>
          <p:nvPr/>
        </p:nvSpPr>
        <p:spPr>
          <a:xfrm>
            <a:off x="3431704" y="1988840"/>
            <a:ext cx="5904656" cy="1800200"/>
          </a:xfrm>
          <a:prstGeom prst="wedgeRoundRectCallout">
            <a:avLst>
              <a:gd name="adj1" fmla="val -65123"/>
              <a:gd name="adj2" fmla="val 73675"/>
              <a:gd name="adj3" fmla="val 16667"/>
            </a:avLst>
          </a:prstGeom>
          <a:gradFill>
            <a:gsLst>
              <a:gs pos="0">
                <a:srgbClr val="B1524C"/>
              </a:gs>
              <a:gs pos="50000">
                <a:srgbClr val="AC2A19"/>
              </a:gs>
              <a:gs pos="100000">
                <a:srgbClr val="9E2110"/>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mk-MK" sz="1800">
                <a:solidFill>
                  <a:schemeClr val="lt1"/>
                </a:solidFill>
                <a:latin typeface="Arial"/>
                <a:ea typeface="Arial"/>
                <a:cs typeface="Arial"/>
                <a:sym typeface="Arial"/>
              </a:rPr>
              <a:t>Ви благодарам</a:t>
            </a:r>
            <a:endParaRPr sz="1800">
              <a:solidFill>
                <a:schemeClr val="lt1"/>
              </a:solidFill>
              <a:latin typeface="Arial"/>
              <a:ea typeface="Arial"/>
              <a:cs typeface="Arial"/>
              <a:sym typeface="Arial"/>
            </a:endParaRPr>
          </a:p>
        </p:txBody>
      </p:sp>
      <p:sp>
        <p:nvSpPr>
          <p:cNvPr id="258" name="Google Shape;258;p18"/>
          <p:cNvSpPr/>
          <p:nvPr/>
        </p:nvSpPr>
        <p:spPr>
          <a:xfrm>
            <a:off x="3434384" y="1959496"/>
            <a:ext cx="1944216" cy="1858888"/>
          </a:xfrm>
          <a:prstGeom prst="wedgeRoundRectCallout">
            <a:avLst>
              <a:gd name="adj1" fmla="val 280288"/>
              <a:gd name="adj2" fmla="val 40365"/>
              <a:gd name="adj3" fmla="val 16667"/>
            </a:avLst>
          </a:prstGeom>
          <a:gradFill>
            <a:gsLst>
              <a:gs pos="0">
                <a:srgbClr val="B1524C"/>
              </a:gs>
              <a:gs pos="50000">
                <a:srgbClr val="AC2A19"/>
              </a:gs>
              <a:gs pos="100000">
                <a:srgbClr val="9E2110"/>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theme/theme1.xml><?xml version="1.0" encoding="utf-8"?>
<a:theme xmlns:a="http://schemas.openxmlformats.org/drawingml/2006/main" name="Children Friends 16x9">
  <a:themeElements>
    <a:clrScheme name="ChildrenFriends">
      <a:dk1>
        <a:srgbClr val="404040"/>
      </a:dk1>
      <a:lt1>
        <a:srgbClr val="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hildrenFriends">
      <a:dk1>
        <a:srgbClr val="404040"/>
      </a:dk1>
      <a:lt1>
        <a:srgbClr val="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1940</Words>
  <PresentationFormat>Custom</PresentationFormat>
  <Paragraphs>158</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Children Friends 16x9</vt:lpstr>
      <vt:lpstr>ИНКЛУЗИВНО УЧИЛИШТЕ</vt:lpstr>
      <vt:lpstr>  „Невидлив човек“ </vt:lpstr>
      <vt:lpstr>ЦЕЛ НА ИНКЛУЗИВНО ОБРАЗОВАНИЕ</vt:lpstr>
      <vt:lpstr>    На тој начин, сите ученици учат заедно, вклучувајќи ги и оние со значителни пречки во развојот и независно од разликите во стилот, начинот и темпото на учење, да добиваат ефективни образовни услуги, со неопходна дополнителна помош и поддршка, во хронолошки соодветно одделение што претставува општествена обврска и неприкосновено природно право на овие лица. </vt:lpstr>
      <vt:lpstr>ИНДЕКС НА ИНКЛУЗИЈА</vt:lpstr>
      <vt:lpstr>Slide 6</vt:lpstr>
      <vt:lpstr>Slide 7</vt:lpstr>
      <vt:lpstr>Slide 8</vt:lpstr>
      <vt:lpstr>Инклузивна култура/клима</vt:lpstr>
      <vt:lpstr>Инклузивна култура</vt:lpstr>
      <vt:lpstr>Индикатори со прашања</vt:lpstr>
      <vt:lpstr>Индикатори со прашања</vt:lpstr>
      <vt:lpstr>Инклузивна политика</vt:lpstr>
      <vt:lpstr>Инклузивна политика</vt:lpstr>
      <vt:lpstr>Инклузивна практика </vt:lpstr>
      <vt:lpstr>Инклузивна пракса</vt:lpstr>
      <vt:lpstr>ВЕЖБА</vt:lpstr>
      <vt:lpstr>ИНКЛУЗИВНО УЧИЛИШТЕ Е ОНА КОЕ ПРАВИ СЕ ЗА ДА СЕ ПОЧИТУВААТ, ВРЕДНУВААТ И НЕГУВААТ РАЗЛИЧНОСТИТЕ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ИНКЛУЗИВНО УЧИЛИШТЕ</dc:title>
  <dc:creator>User</dc:creator>
  <cp:lastModifiedBy>Windows User</cp:lastModifiedBy>
  <cp:revision>1</cp:revision>
  <dcterms:created xsi:type="dcterms:W3CDTF">2024-11-08T17:08:26Z</dcterms:created>
  <dcterms:modified xsi:type="dcterms:W3CDTF">2024-12-05T21:11:48Z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